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1" r:id="rId6"/>
    <p:sldId id="260" r:id="rId7"/>
  </p:sldIdLst>
  <p:sldSz cx="10058400" cy="7772400"/>
  <p:notesSz cx="6950075" cy="9236075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Garamond" panose="02020404030301010803" pitchFamily="18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orient="horz" pos="816">
          <p15:clr>
            <a:srgbClr val="A4A3A4"/>
          </p15:clr>
        </p15:guide>
        <p15:guide id="3" orient="horz" pos="3936">
          <p15:clr>
            <a:srgbClr val="A4A3A4"/>
          </p15:clr>
        </p15:guide>
        <p15:guide id="4" orient="horz" pos="1296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312">
          <p15:clr>
            <a:srgbClr val="A4A3A4"/>
          </p15:clr>
        </p15:guide>
        <p15:guide id="7" orient="horz" pos="1360">
          <p15:clr>
            <a:srgbClr val="A4A3A4"/>
          </p15:clr>
        </p15:guide>
        <p15:guide id="8" pos="3168">
          <p15:clr>
            <a:srgbClr val="A4A3A4"/>
          </p15:clr>
        </p15:guide>
        <p15:guide id="9" pos="1003">
          <p15:clr>
            <a:srgbClr val="A4A3A4"/>
          </p15:clr>
        </p15:guide>
        <p15:guide id="10" pos="4752">
          <p15:clr>
            <a:srgbClr val="A4A3A4"/>
          </p15:clr>
        </p15:guide>
        <p15:guide id="11" pos="739">
          <p15:clr>
            <a:srgbClr val="A4A3A4"/>
          </p15:clr>
        </p15:guide>
        <p15:guide id="12" pos="4320">
          <p15:clr>
            <a:srgbClr val="A4A3A4"/>
          </p15:clr>
        </p15:guide>
        <p15:guide id="13" pos="6048">
          <p15:clr>
            <a:srgbClr val="A4A3A4"/>
          </p15:clr>
        </p15:guide>
        <p15:guide id="14" pos="845">
          <p15:clr>
            <a:srgbClr val="A4A3A4"/>
          </p15:clr>
        </p15:guide>
        <p15:guide id="15" pos="2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F93D8B-1051-4043-BA76-02C99ED0AB5B}">
  <a:tblStyle styleId="{24F93D8B-1051-4043-BA76-02C99ED0AB5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2F2F2"/>
          </a:solidFill>
        </a:fill>
      </a:tcStyle>
    </a:wholeTbl>
    <a:band1H>
      <a:tcTxStyle/>
      <a:tcStyle>
        <a:tcBdr/>
        <a:fill>
          <a:solidFill>
            <a:srgbClr val="E5E5E5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5E5E5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95"/>
    <p:restoredTop sz="94697"/>
  </p:normalViewPr>
  <p:slideViewPr>
    <p:cSldViewPr snapToGrid="0">
      <p:cViewPr varScale="1">
        <p:scale>
          <a:sx n="146" d="100"/>
          <a:sy n="146" d="100"/>
        </p:scale>
        <p:origin x="1840" y="176"/>
      </p:cViewPr>
      <p:guideLst>
        <p:guide orient="horz" pos="2448"/>
        <p:guide orient="horz" pos="816"/>
        <p:guide orient="horz" pos="3936"/>
        <p:guide orient="horz" pos="1296"/>
        <p:guide orient="horz" pos="1008"/>
        <p:guide orient="horz" pos="3312"/>
        <p:guide orient="horz" pos="1360"/>
        <p:guide pos="3168"/>
        <p:guide pos="1003"/>
        <p:guide pos="4752"/>
        <p:guide pos="739"/>
        <p:guide pos="4320"/>
        <p:guide pos="6048"/>
        <p:guide pos="845"/>
        <p:guide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301148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7000" y="2"/>
            <a:ext cx="301148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35075" y="692150"/>
            <a:ext cx="44799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329" y="4387853"/>
            <a:ext cx="5559425" cy="415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526"/>
            <a:ext cx="301148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7000" y="8772526"/>
            <a:ext cx="301148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:notes"/>
          <p:cNvSpPr txBox="1">
            <a:spLocks noGrp="1"/>
          </p:cNvSpPr>
          <p:nvPr>
            <p:ph type="body" idx="1"/>
          </p:nvPr>
        </p:nvSpPr>
        <p:spPr>
          <a:xfrm>
            <a:off x="695329" y="4387853"/>
            <a:ext cx="5559425" cy="4156075"/>
          </a:xfrm>
          <a:prstGeom prst="rect">
            <a:avLst/>
          </a:prstGeom>
        </p:spPr>
        <p:txBody>
          <a:bodyPr spcFirstLastPara="1" wrap="square" lIns="93650" tIns="46825" rIns="93650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5075" y="692150"/>
            <a:ext cx="44799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a922834c4_0_15:notes"/>
          <p:cNvSpPr txBox="1">
            <a:spLocks noGrp="1"/>
          </p:cNvSpPr>
          <p:nvPr>
            <p:ph type="body" idx="1"/>
          </p:nvPr>
        </p:nvSpPr>
        <p:spPr>
          <a:xfrm>
            <a:off x="695329" y="4387853"/>
            <a:ext cx="5559300" cy="4156200"/>
          </a:xfrm>
          <a:prstGeom prst="rect">
            <a:avLst/>
          </a:prstGeom>
        </p:spPr>
        <p:txBody>
          <a:bodyPr spcFirstLastPara="1" wrap="square" lIns="93650" tIns="46825" rIns="93650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8a922834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5075" y="692150"/>
            <a:ext cx="44799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950e3b4b6_0_8:notes"/>
          <p:cNvSpPr txBox="1">
            <a:spLocks noGrp="1"/>
          </p:cNvSpPr>
          <p:nvPr>
            <p:ph type="body" idx="1"/>
          </p:nvPr>
        </p:nvSpPr>
        <p:spPr>
          <a:xfrm>
            <a:off x="695329" y="4387853"/>
            <a:ext cx="5559300" cy="4156200"/>
          </a:xfrm>
          <a:prstGeom prst="rect">
            <a:avLst/>
          </a:prstGeom>
        </p:spPr>
        <p:txBody>
          <a:bodyPr spcFirstLastPara="1" wrap="square" lIns="93650" tIns="46825" rIns="93650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8950e3b4b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5075" y="692150"/>
            <a:ext cx="44799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dbf55a2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5075" y="692150"/>
            <a:ext cx="44799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9dbf55a20e_0_0:notes"/>
          <p:cNvSpPr txBox="1">
            <a:spLocks noGrp="1"/>
          </p:cNvSpPr>
          <p:nvPr>
            <p:ph type="body" idx="1"/>
          </p:nvPr>
        </p:nvSpPr>
        <p:spPr>
          <a:xfrm>
            <a:off x="695329" y="4387853"/>
            <a:ext cx="55593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9dbf55a20e_0_0:notes"/>
          <p:cNvSpPr txBox="1">
            <a:spLocks noGrp="1"/>
          </p:cNvSpPr>
          <p:nvPr>
            <p:ph type="sldNum" idx="12"/>
          </p:nvPr>
        </p:nvSpPr>
        <p:spPr>
          <a:xfrm>
            <a:off x="3937000" y="8772526"/>
            <a:ext cx="3011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dbf55a2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5075" y="692150"/>
            <a:ext cx="44799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9dbf55a20e_0_0:notes"/>
          <p:cNvSpPr txBox="1">
            <a:spLocks noGrp="1"/>
          </p:cNvSpPr>
          <p:nvPr>
            <p:ph type="body" idx="1"/>
          </p:nvPr>
        </p:nvSpPr>
        <p:spPr>
          <a:xfrm>
            <a:off x="695329" y="4387853"/>
            <a:ext cx="55593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9dbf55a20e_0_0:notes"/>
          <p:cNvSpPr txBox="1">
            <a:spLocks noGrp="1"/>
          </p:cNvSpPr>
          <p:nvPr>
            <p:ph type="sldNum" idx="12"/>
          </p:nvPr>
        </p:nvSpPr>
        <p:spPr>
          <a:xfrm>
            <a:off x="3937000" y="8772526"/>
            <a:ext cx="3011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8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a922834c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5075" y="692150"/>
            <a:ext cx="44799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8a922834c4_0_36:notes"/>
          <p:cNvSpPr txBox="1">
            <a:spLocks noGrp="1"/>
          </p:cNvSpPr>
          <p:nvPr>
            <p:ph type="body" idx="1"/>
          </p:nvPr>
        </p:nvSpPr>
        <p:spPr>
          <a:xfrm>
            <a:off x="695329" y="4387853"/>
            <a:ext cx="55593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8a922834c4_0_36:notes"/>
          <p:cNvSpPr txBox="1">
            <a:spLocks noGrp="1"/>
          </p:cNvSpPr>
          <p:nvPr>
            <p:ph type="sldNum" idx="12"/>
          </p:nvPr>
        </p:nvSpPr>
        <p:spPr>
          <a:xfrm>
            <a:off x="3937000" y="8772526"/>
            <a:ext cx="30114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50" tIns="46825" rIns="93650" bIns="468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1002151" y="344424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1006672" y="281940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 cap="small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5" name="Google Shape;15;p2"/>
          <p:cNvCxnSpPr/>
          <p:nvPr/>
        </p:nvCxnSpPr>
        <p:spPr>
          <a:xfrm>
            <a:off x="1099419" y="3370547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1099419" y="3351025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2"/>
          <p:cNvCxnSpPr/>
          <p:nvPr/>
        </p:nvCxnSpPr>
        <p:spPr>
          <a:xfrm>
            <a:off x="1099419" y="3370547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2"/>
          <p:cNvCxnSpPr/>
          <p:nvPr/>
        </p:nvCxnSpPr>
        <p:spPr>
          <a:xfrm>
            <a:off x="1099419" y="3351025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2"/>
          <p:cNvCxnSpPr/>
          <p:nvPr/>
        </p:nvCxnSpPr>
        <p:spPr>
          <a:xfrm>
            <a:off x="1099419" y="3370547"/>
            <a:ext cx="784555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2"/>
          <p:cNvCxnSpPr/>
          <p:nvPr/>
        </p:nvCxnSpPr>
        <p:spPr>
          <a:xfrm>
            <a:off x="1099419" y="3351025"/>
            <a:ext cx="784555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3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" name="Google Shape;23;p2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2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Across">
  <p:cSld name="Two Content Acros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>
            <a:spLocks noGrp="1"/>
          </p:cNvSpPr>
          <p:nvPr>
            <p:ph type="body" idx="1"/>
          </p:nvPr>
        </p:nvSpPr>
        <p:spPr>
          <a:xfrm>
            <a:off x="326136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body" idx="2"/>
          </p:nvPr>
        </p:nvSpPr>
        <p:spPr>
          <a:xfrm>
            <a:off x="5196840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1"/>
          <p:cNvSpPr txBox="1">
            <a:spLocks noGrp="1"/>
          </p:cNvSpPr>
          <p:nvPr>
            <p:ph type="body" idx="3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4"/>
          </p:nvPr>
        </p:nvSpPr>
        <p:spPr>
          <a:xfrm>
            <a:off x="326136" y="1731909"/>
            <a:ext cx="4526280" cy="52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5"/>
          </p:nvPr>
        </p:nvSpPr>
        <p:spPr>
          <a:xfrm>
            <a:off x="5196840" y="1731909"/>
            <a:ext cx="4526280" cy="52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8" name="Google Shape;128;p11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1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0" name="Google Shape;130;p11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1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body" idx="6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3" name="Google Shape;133;p11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1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Left">
  <p:cSld name="Three Content Lef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body" idx="2"/>
          </p:nvPr>
        </p:nvSpPr>
        <p:spPr>
          <a:xfrm>
            <a:off x="5196840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2"/>
          <p:cNvSpPr txBox="1">
            <a:spLocks noGrp="1"/>
          </p:cNvSpPr>
          <p:nvPr>
            <p:ph type="body" idx="3"/>
          </p:nvPr>
        </p:nvSpPr>
        <p:spPr>
          <a:xfrm>
            <a:off x="5196840" y="1731909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2"/>
          <p:cNvSpPr txBox="1">
            <a:spLocks noGrp="1"/>
          </p:cNvSpPr>
          <p:nvPr>
            <p:ph type="body" idx="4"/>
          </p:nvPr>
        </p:nvSpPr>
        <p:spPr>
          <a:xfrm>
            <a:off x="5196840" y="4245223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2"/>
          <p:cNvSpPr txBox="1">
            <a:spLocks noGrp="1"/>
          </p:cNvSpPr>
          <p:nvPr>
            <p:ph type="body" idx="5"/>
          </p:nvPr>
        </p:nvSpPr>
        <p:spPr>
          <a:xfrm>
            <a:off x="5196840" y="4680712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2"/>
          <p:cNvSpPr txBox="1">
            <a:spLocks noGrp="1"/>
          </p:cNvSpPr>
          <p:nvPr>
            <p:ph type="body" idx="6"/>
          </p:nvPr>
        </p:nvSpPr>
        <p:spPr>
          <a:xfrm>
            <a:off x="326136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2"/>
          <p:cNvSpPr txBox="1">
            <a:spLocks noGrp="1"/>
          </p:cNvSpPr>
          <p:nvPr>
            <p:ph type="body" idx="7"/>
          </p:nvPr>
        </p:nvSpPr>
        <p:spPr>
          <a:xfrm>
            <a:off x="326136" y="1731909"/>
            <a:ext cx="4526280" cy="52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4" name="Google Shape;144;p12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2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6" name="Google Shape;146;p12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12"/>
          <p:cNvSpPr txBox="1">
            <a:spLocks noGrp="1"/>
          </p:cNvSpPr>
          <p:nvPr>
            <p:ph type="body" idx="8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9" name="Google Shape;149;p12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12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Right">
  <p:cSld name="Three Content Righ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body" idx="2"/>
          </p:nvPr>
        </p:nvSpPr>
        <p:spPr>
          <a:xfrm>
            <a:off x="326136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body" idx="3"/>
          </p:nvPr>
        </p:nvSpPr>
        <p:spPr>
          <a:xfrm>
            <a:off x="326136" y="1731909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body" idx="4"/>
          </p:nvPr>
        </p:nvSpPr>
        <p:spPr>
          <a:xfrm>
            <a:off x="326136" y="4245223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body" idx="5"/>
          </p:nvPr>
        </p:nvSpPr>
        <p:spPr>
          <a:xfrm>
            <a:off x="326136" y="4680712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body" idx="6"/>
          </p:nvPr>
        </p:nvSpPr>
        <p:spPr>
          <a:xfrm>
            <a:off x="5196840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body" idx="7"/>
          </p:nvPr>
        </p:nvSpPr>
        <p:spPr>
          <a:xfrm>
            <a:off x="5196840" y="1731909"/>
            <a:ext cx="4526280" cy="52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0" name="Google Shape;160;p13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" name="Google Shape;161;p13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2" name="Google Shape;162;p13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3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body" idx="8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5" name="Google Shape;165;p13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13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>
  <p:cSld name="Four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body" idx="2"/>
          </p:nvPr>
        </p:nvSpPr>
        <p:spPr>
          <a:xfrm>
            <a:off x="326136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body" idx="3"/>
          </p:nvPr>
        </p:nvSpPr>
        <p:spPr>
          <a:xfrm>
            <a:off x="5196840" y="1296420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14"/>
          <p:cNvSpPr txBox="1">
            <a:spLocks noGrp="1"/>
          </p:cNvSpPr>
          <p:nvPr>
            <p:ph type="body" idx="4"/>
          </p:nvPr>
        </p:nvSpPr>
        <p:spPr>
          <a:xfrm>
            <a:off x="326136" y="1731909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body" idx="5"/>
          </p:nvPr>
        </p:nvSpPr>
        <p:spPr>
          <a:xfrm>
            <a:off x="5196840" y="1731909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body" idx="6"/>
          </p:nvPr>
        </p:nvSpPr>
        <p:spPr>
          <a:xfrm>
            <a:off x="326136" y="4245223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body" idx="7"/>
          </p:nvPr>
        </p:nvSpPr>
        <p:spPr>
          <a:xfrm>
            <a:off x="5196840" y="4245223"/>
            <a:ext cx="4526280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body" idx="8"/>
          </p:nvPr>
        </p:nvSpPr>
        <p:spPr>
          <a:xfrm>
            <a:off x="326136" y="4680712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body" idx="9"/>
          </p:nvPr>
        </p:nvSpPr>
        <p:spPr>
          <a:xfrm>
            <a:off x="5196840" y="4680712"/>
            <a:ext cx="4526280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8" name="Google Shape;178;p14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14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0" name="Google Shape;180;p14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body" idx="13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3" name="Google Shape;183;p14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14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Down">
  <p:cSld name="Three Dow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5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15"/>
          <p:cNvSpPr txBox="1">
            <a:spLocks noGrp="1"/>
          </p:cNvSpPr>
          <p:nvPr>
            <p:ph type="body" idx="2"/>
          </p:nvPr>
        </p:nvSpPr>
        <p:spPr>
          <a:xfrm>
            <a:off x="326136" y="1296420"/>
            <a:ext cx="1106424" cy="1761744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body" idx="3"/>
          </p:nvPr>
        </p:nvSpPr>
        <p:spPr>
          <a:xfrm>
            <a:off x="1458468" y="1296420"/>
            <a:ext cx="8348472" cy="17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body" idx="4"/>
          </p:nvPr>
        </p:nvSpPr>
        <p:spPr>
          <a:xfrm>
            <a:off x="326136" y="3275124"/>
            <a:ext cx="1106424" cy="1761744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body" idx="5"/>
          </p:nvPr>
        </p:nvSpPr>
        <p:spPr>
          <a:xfrm>
            <a:off x="1458468" y="3275124"/>
            <a:ext cx="8348472" cy="17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body" idx="6"/>
          </p:nvPr>
        </p:nvSpPr>
        <p:spPr>
          <a:xfrm>
            <a:off x="326136" y="5253826"/>
            <a:ext cx="1106424" cy="1761744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body" idx="7"/>
          </p:nvPr>
        </p:nvSpPr>
        <p:spPr>
          <a:xfrm>
            <a:off x="1458468" y="5253826"/>
            <a:ext cx="8348472" cy="17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4" name="Google Shape;194;p15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15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15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5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8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9" name="Google Shape;199;p15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p15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16"/>
          <p:cNvGraphicFramePr/>
          <p:nvPr/>
        </p:nvGraphicFramePr>
        <p:xfrm>
          <a:off x="336959" y="148083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{24F93D8B-1051-4043-BA76-02C99ED0AB5B}</a:tableStyleId>
              </a:tblPr>
              <a:tblGrid>
                <a:gridCol w="18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A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B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C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D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E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3" name="Google Shape;203;p16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aphicFrame>
        <p:nvGraphicFramePr>
          <p:cNvPr id="205" name="Google Shape;205;p16"/>
          <p:cNvGraphicFramePr/>
          <p:nvPr/>
        </p:nvGraphicFramePr>
        <p:xfrm>
          <a:off x="336959" y="148083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{24F93D8B-1051-4043-BA76-02C99ED0AB5B}</a:tableStyleId>
              </a:tblPr>
              <a:tblGrid>
                <a:gridCol w="18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A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B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C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D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E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06" name="Google Shape;206;p16"/>
          <p:cNvGraphicFramePr/>
          <p:nvPr/>
        </p:nvGraphicFramePr>
        <p:xfrm>
          <a:off x="336959" y="148083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{24F93D8B-1051-4043-BA76-02C99ED0AB5B}</a:tableStyleId>
              </a:tblPr>
              <a:tblGrid>
                <a:gridCol w="18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A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B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C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D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Category E</a:t>
                      </a: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Garamond"/>
                        <a:buNone/>
                      </a:pPr>
                      <a:r>
                        <a:rPr lang="en-US" sz="1400" u="none" strike="noStrike" cap="none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[text]</a:t>
                      </a:r>
                      <a:endParaRPr/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100575" marR="100575" marT="51825" marB="518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207" name="Google Shape;207;p16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8" name="Google Shape;208;p16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9" name="Google Shape;209;p16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16"/>
          <p:cNvSpPr txBox="1">
            <a:spLocks noGrp="1"/>
          </p:cNvSpPr>
          <p:nvPr>
            <p:ph type="body" idx="2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2" name="Google Shape;212;p16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p16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nk">
  <p:cSld name="Blank Blank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ar">
  <p:cSld name="Content Ba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>
            <a:spLocks noGrp="1"/>
          </p:cNvSpPr>
          <p:nvPr>
            <p:ph type="title"/>
          </p:nvPr>
        </p:nvSpPr>
        <p:spPr>
          <a:xfrm>
            <a:off x="412302" y="311256"/>
            <a:ext cx="9253728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body" idx="1"/>
          </p:nvPr>
        </p:nvSpPr>
        <p:spPr>
          <a:xfrm>
            <a:off x="407768" y="1716058"/>
            <a:ext cx="9253728" cy="52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▪"/>
              <a:defRPr sz="1300"/>
            </a:lvl2pPr>
            <a:lvl3pPr marL="1371600" lvl="2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3pPr>
            <a:lvl4pPr marL="1828800" lvl="3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4pPr>
            <a:lvl5pPr marL="2286000" lvl="4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◦"/>
              <a:defRPr sz="13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body" idx="2"/>
          </p:nvPr>
        </p:nvSpPr>
        <p:spPr>
          <a:xfrm>
            <a:off x="412302" y="940602"/>
            <a:ext cx="9253728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body" idx="3"/>
          </p:nvPr>
        </p:nvSpPr>
        <p:spPr>
          <a:xfrm>
            <a:off x="402336" y="1296420"/>
            <a:ext cx="9257919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0" name="Google Shape;220;p18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405898" y="7221051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8"/>
          <p:cNvSpPr txBox="1">
            <a:spLocks noGrp="1"/>
          </p:cNvSpPr>
          <p:nvPr>
            <p:ph type="sldNum" idx="12"/>
          </p:nvPr>
        </p:nvSpPr>
        <p:spPr>
          <a:xfrm>
            <a:off x="8898890" y="7203864"/>
            <a:ext cx="65659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2" name="Google Shape;222;p18"/>
          <p:cNvCxnSpPr/>
          <p:nvPr/>
        </p:nvCxnSpPr>
        <p:spPr>
          <a:xfrm>
            <a:off x="405897" y="857063"/>
            <a:ext cx="9273050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18"/>
          <p:cNvCxnSpPr/>
          <p:nvPr/>
        </p:nvCxnSpPr>
        <p:spPr>
          <a:xfrm>
            <a:off x="405897" y="837541"/>
            <a:ext cx="9273050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ll Content">
  <p:cSld name="Tall Conte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47" y="1800"/>
            <a:ext cx="1746" cy="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9"/>
          <p:cNvSpPr txBox="1">
            <a:spLocks noGrp="1"/>
          </p:cNvSpPr>
          <p:nvPr>
            <p:ph type="body" idx="1"/>
          </p:nvPr>
        </p:nvSpPr>
        <p:spPr>
          <a:xfrm>
            <a:off x="407768" y="1716059"/>
            <a:ext cx="4325112" cy="546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7" name="Google Shape;227;p19"/>
          <p:cNvCxnSpPr/>
          <p:nvPr/>
        </p:nvCxnSpPr>
        <p:spPr>
          <a:xfrm>
            <a:off x="525802" y="857063"/>
            <a:ext cx="9153144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" name="Google Shape;228;p19"/>
          <p:cNvCxnSpPr/>
          <p:nvPr/>
        </p:nvCxnSpPr>
        <p:spPr>
          <a:xfrm>
            <a:off x="525802" y="837541"/>
            <a:ext cx="9153144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9" name="Google Shape;229;p19"/>
          <p:cNvSpPr txBox="1">
            <a:spLocks noGrp="1"/>
          </p:cNvSpPr>
          <p:nvPr>
            <p:ph type="body" idx="2"/>
          </p:nvPr>
        </p:nvSpPr>
        <p:spPr>
          <a:xfrm>
            <a:off x="412302" y="940602"/>
            <a:ext cx="9253728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body" idx="3"/>
          </p:nvPr>
        </p:nvSpPr>
        <p:spPr>
          <a:xfrm>
            <a:off x="407768" y="1296420"/>
            <a:ext cx="4325112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body" idx="4"/>
          </p:nvPr>
        </p:nvSpPr>
        <p:spPr>
          <a:xfrm>
            <a:off x="5340918" y="1296420"/>
            <a:ext cx="4325112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body" idx="5"/>
          </p:nvPr>
        </p:nvSpPr>
        <p:spPr>
          <a:xfrm>
            <a:off x="5340918" y="1716059"/>
            <a:ext cx="4325112" cy="546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/>
          </p:nvPr>
        </p:nvSpPr>
        <p:spPr>
          <a:xfrm>
            <a:off x="412302" y="311256"/>
            <a:ext cx="9253728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2/3 split">
  <p:cSld name="2 columns 2/3 spli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47" y="1800"/>
            <a:ext cx="1746" cy="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0"/>
          <p:cNvSpPr txBox="1">
            <a:spLocks noGrp="1"/>
          </p:cNvSpPr>
          <p:nvPr>
            <p:ph type="body" idx="1"/>
          </p:nvPr>
        </p:nvSpPr>
        <p:spPr>
          <a:xfrm>
            <a:off x="412303" y="1307294"/>
            <a:ext cx="5977177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​"/>
              <a:defRPr sz="13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​"/>
              <a:defRPr sz="13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body" idx="2"/>
          </p:nvPr>
        </p:nvSpPr>
        <p:spPr>
          <a:xfrm>
            <a:off x="412303" y="1721824"/>
            <a:ext cx="5977177" cy="5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⮚"/>
              <a:defRPr sz="1300"/>
            </a:lvl1pPr>
            <a:lvl2pPr marL="914400" lvl="1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▪"/>
              <a:defRPr sz="1300"/>
            </a:lvl2pPr>
            <a:lvl3pPr marL="1371600" lvl="2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3pPr>
            <a:lvl4pPr marL="1828800" lvl="3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4pPr>
            <a:lvl5pPr marL="2286000" lvl="4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◦"/>
              <a:defRPr sz="1300"/>
            </a:lvl5pPr>
            <a:lvl6pPr marL="2743200" lvl="5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body" idx="3"/>
          </p:nvPr>
        </p:nvSpPr>
        <p:spPr>
          <a:xfrm>
            <a:off x="6868450" y="1307294"/>
            <a:ext cx="2810496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​"/>
              <a:defRPr sz="13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​"/>
              <a:defRPr sz="13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11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sz="13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body" idx="4"/>
          </p:nvPr>
        </p:nvSpPr>
        <p:spPr>
          <a:xfrm>
            <a:off x="6868450" y="1721824"/>
            <a:ext cx="2810496" cy="5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⮚"/>
              <a:defRPr sz="1300"/>
            </a:lvl1pPr>
            <a:lvl2pPr marL="914400" lvl="1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▪"/>
              <a:defRPr sz="1300"/>
            </a:lvl2pPr>
            <a:lvl3pPr marL="1371600" lvl="2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3pPr>
            <a:lvl4pPr marL="1828800" lvl="3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4pPr>
            <a:lvl5pPr marL="2286000" lvl="4" indent="-31115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Char char="◦"/>
              <a:defRPr sz="1300"/>
            </a:lvl5pPr>
            <a:lvl6pPr marL="2743200" lvl="5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cxnSp>
        <p:nvCxnSpPr>
          <p:cNvPr id="240" name="Google Shape;240;p20"/>
          <p:cNvCxnSpPr/>
          <p:nvPr/>
        </p:nvCxnSpPr>
        <p:spPr>
          <a:xfrm>
            <a:off x="525802" y="857063"/>
            <a:ext cx="9153144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1" name="Google Shape;241;p20"/>
          <p:cNvCxnSpPr/>
          <p:nvPr/>
        </p:nvCxnSpPr>
        <p:spPr>
          <a:xfrm>
            <a:off x="525802" y="837541"/>
            <a:ext cx="9153144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2" name="Google Shape;242;p20"/>
          <p:cNvSpPr txBox="1">
            <a:spLocks noGrp="1"/>
          </p:cNvSpPr>
          <p:nvPr>
            <p:ph type="body" idx="5"/>
          </p:nvPr>
        </p:nvSpPr>
        <p:spPr>
          <a:xfrm>
            <a:off x="412302" y="940602"/>
            <a:ext cx="9253728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title"/>
          </p:nvPr>
        </p:nvSpPr>
        <p:spPr>
          <a:xfrm>
            <a:off x="412302" y="311256"/>
            <a:ext cx="9253728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3933">
          <p15:clr>
            <a:srgbClr val="FBAE40"/>
          </p15:clr>
        </p15:guide>
        <p15:guide id="3" orient="horz" pos="1187">
          <p15:clr>
            <a:srgbClr val="FBAE40"/>
          </p15:clr>
        </p15:guide>
        <p15:guide id="4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Down">
  <p:cSld name="Two Dow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326136" y="1296420"/>
            <a:ext cx="1106424" cy="2694432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2"/>
          </p:nvPr>
        </p:nvSpPr>
        <p:spPr>
          <a:xfrm>
            <a:off x="326136" y="4292093"/>
            <a:ext cx="1106424" cy="2694432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3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4"/>
          </p:nvPr>
        </p:nvSpPr>
        <p:spPr>
          <a:xfrm>
            <a:off x="1458468" y="1296420"/>
            <a:ext cx="8348472" cy="269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5"/>
          </p:nvPr>
        </p:nvSpPr>
        <p:spPr>
          <a:xfrm>
            <a:off x="1458468" y="4292093"/>
            <a:ext cx="8348472" cy="269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" name="Google Shape;32;p3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" name="Google Shape;33;p3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6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" name="Google Shape;36;p3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" name="Google Shape;37;p3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" name="Google Shape;41;p4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Google Shape;42;p4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4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2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5" name="Google Shape;45;p4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6;p4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">
  <p:cSld name="Title and 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2"/>
          </p:nvPr>
        </p:nvSpPr>
        <p:spPr>
          <a:xfrm>
            <a:off x="336958" y="1296420"/>
            <a:ext cx="9384487" cy="279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336958" y="4231640"/>
            <a:ext cx="9384487" cy="279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" name="Google Shape;52;p5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" name="Google Shape;53;p5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5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4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6" name="Google Shape;56;p5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5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oogle Shape;59;p6"/>
          <p:cNvCxnSpPr/>
          <p:nvPr/>
        </p:nvCxnSpPr>
        <p:spPr>
          <a:xfrm>
            <a:off x="1099419" y="4415476"/>
            <a:ext cx="8046720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" name="Google Shape;60;p6"/>
          <p:cNvCxnSpPr/>
          <p:nvPr/>
        </p:nvCxnSpPr>
        <p:spPr>
          <a:xfrm>
            <a:off x="1099419" y="4395954"/>
            <a:ext cx="8046720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6"/>
          <p:cNvSpPr txBox="1">
            <a:spLocks noGrp="1"/>
          </p:cNvSpPr>
          <p:nvPr>
            <p:ph type="body" idx="1"/>
          </p:nvPr>
        </p:nvSpPr>
        <p:spPr>
          <a:xfrm>
            <a:off x="1006671" y="3885466"/>
            <a:ext cx="8139468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 cap="small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2"/>
          </p:nvPr>
        </p:nvSpPr>
        <p:spPr>
          <a:xfrm>
            <a:off x="1002150" y="4412969"/>
            <a:ext cx="8139468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6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6027" y="1883618"/>
            <a:ext cx="5266349" cy="725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6"/>
          <p:cNvCxnSpPr/>
          <p:nvPr/>
        </p:nvCxnSpPr>
        <p:spPr>
          <a:xfrm>
            <a:off x="1099419" y="4415476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65;p6"/>
          <p:cNvCxnSpPr/>
          <p:nvPr/>
        </p:nvCxnSpPr>
        <p:spPr>
          <a:xfrm>
            <a:off x="1099419" y="4395954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6" name="Google Shape;6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9859" y="1883618"/>
            <a:ext cx="6018684" cy="829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6"/>
          <p:cNvCxnSpPr/>
          <p:nvPr/>
        </p:nvCxnSpPr>
        <p:spPr>
          <a:xfrm>
            <a:off x="1099419" y="4415476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" name="Google Shape;68;p6"/>
          <p:cNvCxnSpPr/>
          <p:nvPr/>
        </p:nvCxnSpPr>
        <p:spPr>
          <a:xfrm>
            <a:off x="1099419" y="4395954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" name="Google Shape;6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9859" y="1883618"/>
            <a:ext cx="6018684" cy="829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6"/>
          <p:cNvCxnSpPr/>
          <p:nvPr/>
        </p:nvCxnSpPr>
        <p:spPr>
          <a:xfrm>
            <a:off x="1099419" y="4415476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" name="Google Shape;71;p6"/>
          <p:cNvCxnSpPr/>
          <p:nvPr/>
        </p:nvCxnSpPr>
        <p:spPr>
          <a:xfrm>
            <a:off x="1099419" y="4395954"/>
            <a:ext cx="7845552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2" name="Google Shape;7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9859" y="1883618"/>
            <a:ext cx="6018684" cy="829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>
            <a:spLocks noGrp="1"/>
          </p:cNvSpPr>
          <p:nvPr>
            <p:ph type="body" idx="1"/>
          </p:nvPr>
        </p:nvSpPr>
        <p:spPr>
          <a:xfrm>
            <a:off x="336958" y="1300057"/>
            <a:ext cx="9384487" cy="569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2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7" name="Google Shape;77;p7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" name="Google Shape;78;p7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3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1" name="Google Shape;81;p7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" name="Google Shape;82;p7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Bar">
  <p:cSld name="One Ba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body" idx="1"/>
          </p:nvPr>
        </p:nvSpPr>
        <p:spPr>
          <a:xfrm>
            <a:off x="336958" y="1296420"/>
            <a:ext cx="9384487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body" idx="2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body" idx="3"/>
          </p:nvPr>
        </p:nvSpPr>
        <p:spPr>
          <a:xfrm>
            <a:off x="336958" y="1731909"/>
            <a:ext cx="9384487" cy="52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8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" name="Google Shape;89;p8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0" name="Google Shape;90;p8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8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4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3" name="Google Shape;93;p8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8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Bar High">
  <p:cSld name="One Bar High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2"/>
          </p:nvPr>
        </p:nvSpPr>
        <p:spPr>
          <a:xfrm>
            <a:off x="336958" y="1296420"/>
            <a:ext cx="9384487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3"/>
          </p:nvPr>
        </p:nvSpPr>
        <p:spPr>
          <a:xfrm>
            <a:off x="336958" y="1731909"/>
            <a:ext cx="9384487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4"/>
          </p:nvPr>
        </p:nvSpPr>
        <p:spPr>
          <a:xfrm>
            <a:off x="336958" y="4231640"/>
            <a:ext cx="9384487" cy="279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1" name="Google Shape;101;p9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9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3" name="Google Shape;103;p9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5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6" name="Google Shape;106;p9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9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Bar Low">
  <p:cSld name="One Bar Low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 txBox="1">
            <a:spLocks noGrp="1"/>
          </p:cNvSpPr>
          <p:nvPr>
            <p:ph type="body" idx="1"/>
          </p:nvPr>
        </p:nvSpPr>
        <p:spPr>
          <a:xfrm>
            <a:off x="251460" y="940602"/>
            <a:ext cx="955548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2286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i="1"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2"/>
          </p:nvPr>
        </p:nvSpPr>
        <p:spPr>
          <a:xfrm>
            <a:off x="336958" y="1296420"/>
            <a:ext cx="9384487" cy="279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3"/>
          </p:nvPr>
        </p:nvSpPr>
        <p:spPr>
          <a:xfrm>
            <a:off x="336958" y="4245223"/>
            <a:ext cx="9384487" cy="414528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>
            <a:lvl1pPr marL="457200" lvl="0" indent="-228600" algn="ctr">
              <a:spcBef>
                <a:spcPts val="669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body" idx="4"/>
          </p:nvPr>
        </p:nvSpPr>
        <p:spPr>
          <a:xfrm>
            <a:off x="336958" y="4680712"/>
            <a:ext cx="9384487" cy="238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lvl="0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/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4" name="Google Shape;114;p10"/>
          <p:cNvCxnSpPr/>
          <p:nvPr/>
        </p:nvCxnSpPr>
        <p:spPr>
          <a:xfrm>
            <a:off x="336958" y="883122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10"/>
          <p:cNvCxnSpPr/>
          <p:nvPr/>
        </p:nvCxnSpPr>
        <p:spPr>
          <a:xfrm>
            <a:off x="336958" y="863600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6" name="Google Shape;116;p10" descr="C:\Users\PIS\AppData\Local\Microsoft\Windows\Temporary Internet Files\Content.Outlook\OSTD0VI2\cci_4b.png"/>
          <p:cNvPicPr preferRelativeResize="0"/>
          <p:nvPr/>
        </p:nvPicPr>
        <p:blipFill rotWithShape="1">
          <a:blip r:embed="rId2">
            <a:alphaModFix/>
          </a:blip>
          <a:srcRect l="7220" t="30712" r="11739" b="34643"/>
          <a:stretch/>
        </p:blipFill>
        <p:spPr>
          <a:xfrm>
            <a:off x="251462" y="7246596"/>
            <a:ext cx="709853" cy="22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0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1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10"/>
          <p:cNvSpPr txBox="1">
            <a:spLocks noGrp="1"/>
          </p:cNvSpPr>
          <p:nvPr>
            <p:ph type="body" idx="5"/>
          </p:nvPr>
        </p:nvSpPr>
        <p:spPr>
          <a:xfrm>
            <a:off x="1173480" y="7167880"/>
            <a:ext cx="804672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925" tIns="50925" rIns="50925" bIns="509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9" name="Google Shape;119;p10"/>
          <p:cNvCxnSpPr/>
          <p:nvPr/>
        </p:nvCxnSpPr>
        <p:spPr>
          <a:xfrm>
            <a:off x="336958" y="7131897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0" name="Google Shape;120;p10"/>
          <p:cNvCxnSpPr/>
          <p:nvPr/>
        </p:nvCxnSpPr>
        <p:spPr>
          <a:xfrm>
            <a:off x="336958" y="7112375"/>
            <a:ext cx="9384487" cy="0"/>
          </a:xfrm>
          <a:prstGeom prst="straightConnector1">
            <a:avLst/>
          </a:pr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480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None/>
              <a:defRPr sz="2500" b="1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36958" y="1300057"/>
            <a:ext cx="9384487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>
            <a:lvl1pPr marL="457200" marR="0" lvl="0" indent="-311150" algn="l" rtl="0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sz="1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11150" algn="l" rtl="0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▪"/>
              <a:defRPr sz="1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04800" algn="l" rtl="0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–"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98450" algn="l" rtl="0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92100" algn="l" rtl="0"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aramond"/>
              <a:buChar char="◦"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>
            <a:spLocks noGrp="1"/>
          </p:cNvSpPr>
          <p:nvPr>
            <p:ph type="body" idx="2"/>
          </p:nvPr>
        </p:nvSpPr>
        <p:spPr>
          <a:xfrm>
            <a:off x="1082220" y="1863969"/>
            <a:ext cx="82218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3200" dirty="0"/>
              <a:t>Ridgefield Conservation Commission</a:t>
            </a:r>
            <a:endParaRPr dirty="0"/>
          </a:p>
          <a:p>
            <a:pPr marL="0" lvl="0" indent="0" algn="l" rtl="0">
              <a:spcBef>
                <a:spcPts val="669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3100" dirty="0">
                <a:solidFill>
                  <a:srgbClr val="FF0000"/>
                </a:solidFill>
              </a:rPr>
              <a:t>Barrack Hill Refuge - Eagle Project Completion</a:t>
            </a:r>
          </a:p>
          <a:p>
            <a:pPr marL="0" lvl="0" indent="0" algn="l" rtl="0">
              <a:spcBef>
                <a:spcPts val="669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1800" i="1" dirty="0"/>
              <a:t>By Alec Rogers</a:t>
            </a:r>
            <a:endParaRPr dirty="0"/>
          </a:p>
        </p:txBody>
      </p:sp>
      <p:sp>
        <p:nvSpPr>
          <p:cNvPr id="249" name="Google Shape;249;p21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920" cy="310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C09A5-DA66-825C-557F-9C2AC6C3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379" y="3521452"/>
            <a:ext cx="3285159" cy="2463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3A1D3F-9A3B-BE2C-4BE0-0AFDA6142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282" y="3508769"/>
            <a:ext cx="1954057" cy="2447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09A14-8C56-A66D-3F9D-DAE55C69E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058" y="3508769"/>
            <a:ext cx="2070060" cy="2399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</a:schemeClr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None/>
            </a:pPr>
            <a:r>
              <a:rPr lang="en-US"/>
              <a:t>Completed Project Summary </a:t>
            </a:r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4"/>
          </p:nvPr>
        </p:nvSpPr>
        <p:spPr>
          <a:xfrm>
            <a:off x="337750" y="1378050"/>
            <a:ext cx="9390600" cy="277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230187" lvl="0" indent="-249237" algn="l" rtl="0"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en-US" sz="1600" dirty="0"/>
              <a:t>On October 28th I led a group of 15 volunteers in a 9-hour project at Barrack Hill Refuge.  The project involved removing an existing 20 ft bridge and replacing it with a new one.  Project details included:</a:t>
            </a:r>
            <a:endParaRPr sz="1600" dirty="0"/>
          </a:p>
          <a:p>
            <a:pPr marL="638459" lvl="2" indent="-250094" algn="l" rtl="0"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–"/>
            </a:pPr>
            <a:r>
              <a:rPr lang="en-US" sz="1600" dirty="0"/>
              <a:t>Removing the existing bridge in its entirety, which included over thirty 4-ft treads, two 6x6 footings, two 6x6 joists and two sections of 2x4 tread covers.  Nails were removed from each treads.  </a:t>
            </a:r>
            <a:endParaRPr sz="1600" dirty="0"/>
          </a:p>
          <a:p>
            <a:pPr marL="638459" lvl="2" indent="-250094" algn="l" rtl="0">
              <a:spcBef>
                <a:spcPts val="0"/>
              </a:spcBef>
              <a:spcAft>
                <a:spcPts val="0"/>
              </a:spcAft>
              <a:buSzPts val="1700"/>
              <a:buFont typeface="Noto Sans Symbols"/>
              <a:buChar char="–"/>
            </a:pPr>
            <a:r>
              <a:rPr lang="en-US" sz="1600" dirty="0"/>
              <a:t>Constructing a new bridge using 2x10 joists, 6x6 footings and 2x6 treads</a:t>
            </a:r>
          </a:p>
          <a:p>
            <a:pPr marL="1095659" lvl="3" indent="-250094">
              <a:spcBef>
                <a:spcPts val="0"/>
              </a:spcBef>
              <a:buSzPts val="1700"/>
              <a:buFont typeface="Noto Sans Symbols"/>
              <a:buChar char="–"/>
            </a:pPr>
            <a:r>
              <a:rPr lang="en-US" sz="1600" dirty="0"/>
              <a:t>Two 5-ft 6x6 footings installed on each end.  The 6x6 beams were attached with 8-inch lag screws</a:t>
            </a:r>
          </a:p>
          <a:p>
            <a:pPr marL="1095659" lvl="3" indent="-250094">
              <a:spcBef>
                <a:spcPts val="0"/>
              </a:spcBef>
              <a:buSzPts val="1700"/>
              <a:buFont typeface="Noto Sans Symbols"/>
              <a:buChar char="–"/>
            </a:pPr>
            <a:r>
              <a:rPr lang="en-US" sz="1600" dirty="0"/>
              <a:t>Joist hangers used to anchor 3 sets of joists to the footings </a:t>
            </a:r>
          </a:p>
          <a:p>
            <a:pPr marL="1095659" lvl="3" indent="-250094">
              <a:spcBef>
                <a:spcPts val="0"/>
              </a:spcBef>
              <a:buSzPts val="1700"/>
              <a:buFont typeface="Noto Sans Symbols"/>
              <a:buChar char="–"/>
            </a:pPr>
            <a:r>
              <a:rPr lang="en-US" sz="1600" dirty="0"/>
              <a:t>Treads spaced ½ inch apart and anchored with 3 ½ inch galvanized deck screws.  ½ inch of overhang was left on each side of the treads for a more seamless and attractive bridge appearance</a:t>
            </a:r>
          </a:p>
          <a:p>
            <a:pPr marL="1095659" lvl="3" indent="-250094">
              <a:spcBef>
                <a:spcPts val="0"/>
              </a:spcBef>
              <a:buSzPts val="1700"/>
              <a:buFont typeface="Noto Sans Symbols"/>
              <a:buChar char="–"/>
            </a:pPr>
            <a:r>
              <a:rPr lang="en-US" sz="1600" dirty="0"/>
              <a:t>Anti-slip strips installed on each tread using 1 ¼ inch galvanized deck screws  </a:t>
            </a:r>
            <a:endParaRPr sz="1600" dirty="0"/>
          </a:p>
          <a:p>
            <a:pPr marL="638459" lvl="2" indent="-250094" algn="l" rtl="0">
              <a:spcBef>
                <a:spcPts val="0"/>
              </a:spcBef>
              <a:spcAft>
                <a:spcPts val="0"/>
              </a:spcAft>
              <a:buSzPts val="1700"/>
              <a:buChar char="–"/>
            </a:pPr>
            <a:r>
              <a:rPr lang="en-US" sz="1600" dirty="0"/>
              <a:t>Cleared some fallen trees and debris from the bridge site for safety, accessibility and aesthetic purposes</a:t>
            </a:r>
          </a:p>
          <a:p>
            <a:pPr marL="638459" lvl="2" indent="-250094" algn="l" rtl="0">
              <a:spcBef>
                <a:spcPts val="0"/>
              </a:spcBef>
              <a:spcAft>
                <a:spcPts val="0"/>
              </a:spcAft>
              <a:buSzPts val="1700"/>
              <a:buChar char="–"/>
            </a:pPr>
            <a:r>
              <a:rPr lang="en-US" sz="1600" dirty="0"/>
              <a:t>Section of the trail just beyond the bridge was cleared of debris</a:t>
            </a:r>
            <a:endParaRPr sz="1600" dirty="0"/>
          </a:p>
          <a:p>
            <a:pPr marL="63845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63845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3845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63845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259982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259982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230187" lvl="0" indent="-141287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7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0187" lvl="0" indent="-141287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700" b="0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700" b="0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58" name="Google Shape;258;p22"/>
          <p:cNvSpPr txBox="1"/>
          <p:nvPr/>
        </p:nvSpPr>
        <p:spPr>
          <a:xfrm>
            <a:off x="337750" y="1026700"/>
            <a:ext cx="9390600" cy="31080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lang="en-US" sz="2100" b="1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Summary of Work</a:t>
            </a:r>
            <a:endParaRPr sz="1700" dirty="0"/>
          </a:p>
        </p:txBody>
      </p:sp>
      <p:sp>
        <p:nvSpPr>
          <p:cNvPr id="259" name="Google Shape;259;p22"/>
          <p:cNvSpPr txBox="1"/>
          <p:nvPr/>
        </p:nvSpPr>
        <p:spPr>
          <a:xfrm>
            <a:off x="337750" y="4601566"/>
            <a:ext cx="9390600" cy="31080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lang="en-US" sz="21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Project Benefits</a:t>
            </a:r>
            <a:endParaRPr sz="1700"/>
          </a:p>
        </p:txBody>
      </p:sp>
      <p:sp>
        <p:nvSpPr>
          <p:cNvPr id="2" name="Google Shape;257;p22">
            <a:extLst>
              <a:ext uri="{FF2B5EF4-FFF2-40B4-BE49-F238E27FC236}">
                <a16:creationId xmlns:a16="http://schemas.microsoft.com/office/drawing/2014/main" id="{A4F3B818-EC93-B7D0-0518-B113E1B6EC5D}"/>
              </a:ext>
            </a:extLst>
          </p:cNvPr>
          <p:cNvSpPr txBox="1">
            <a:spLocks/>
          </p:cNvSpPr>
          <p:nvPr/>
        </p:nvSpPr>
        <p:spPr>
          <a:xfrm>
            <a:off x="376933" y="4935515"/>
            <a:ext cx="9390600" cy="1473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aramond"/>
              <a:buChar char="◦"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7" indent="-249237">
              <a:spcBef>
                <a:spcPts val="0"/>
              </a:spcBef>
              <a:buSzPts val="1700"/>
              <a:buFont typeface="Noto Sans Symbols"/>
              <a:buChar char="▪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New bridge provides a safer and more attractive stream crossing</a:t>
            </a:r>
          </a:p>
          <a:p>
            <a:pPr marL="230187" indent="-249237">
              <a:spcBef>
                <a:spcPts val="0"/>
              </a:spcBef>
              <a:buSzPts val="1700"/>
              <a:buFont typeface="Noto Sans Symbols"/>
              <a:buChar char="▪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Constructed of new treated lumber and galvanized screws for a much longer life</a:t>
            </a:r>
          </a:p>
          <a:p>
            <a:pPr marL="230187" indent="-249237">
              <a:spcBef>
                <a:spcPts val="0"/>
              </a:spcBef>
              <a:buSzPts val="1700"/>
              <a:buFont typeface="Noto Sans Symbols"/>
              <a:buChar char="▪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Greater durability through the use of three support joists (two are reinforced) and shorter treads (3ft versus 4ft)</a:t>
            </a:r>
          </a:p>
          <a:p>
            <a:pPr marL="230187" indent="-249237">
              <a:spcBef>
                <a:spcPts val="0"/>
              </a:spcBef>
              <a:buSzPts val="1700"/>
              <a:buFont typeface="Noto Sans Symbols"/>
              <a:buChar char="▪"/>
            </a:pPr>
            <a:r>
              <a:rPr lang="en-US" sz="1600" dirty="0">
                <a:solidFill>
                  <a:srgbClr val="000000"/>
                </a:solidFill>
                <a:latin typeface="Garamond" panose="02020404030301010803" pitchFamily="18" charset="0"/>
              </a:rPr>
              <a:t>Anti-slip strips provide greater safety for visitors</a:t>
            </a:r>
          </a:p>
          <a:p>
            <a:pPr marL="638459" indent="0">
              <a:spcBef>
                <a:spcPts val="0"/>
              </a:spcBef>
              <a:buFont typeface="Noto Sans Symbols"/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38459" indent="0">
              <a:spcBef>
                <a:spcPts val="0"/>
              </a:spcBef>
              <a:buFont typeface="Noto Sans Symbols"/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38459" indent="0">
              <a:spcBef>
                <a:spcPts val="0"/>
              </a:spcBef>
              <a:buFont typeface="Noto Sans Symbols"/>
              <a:buNone/>
            </a:pPr>
            <a:endParaRPr lang="en-US" sz="1700" dirty="0"/>
          </a:p>
          <a:p>
            <a:pPr marL="259982" indent="0">
              <a:spcBef>
                <a:spcPts val="0"/>
              </a:spcBef>
              <a:buFont typeface="Noto Sans Symbols"/>
              <a:buNone/>
            </a:pPr>
            <a:endParaRPr lang="en-US" sz="1700" dirty="0"/>
          </a:p>
          <a:p>
            <a:pPr marL="259982" indent="0">
              <a:spcBef>
                <a:spcPts val="0"/>
              </a:spcBef>
              <a:buFont typeface="Noto Sans Symbols"/>
              <a:buNone/>
            </a:pPr>
            <a:endParaRPr lang="en-US" sz="1700" dirty="0"/>
          </a:p>
          <a:p>
            <a:pPr marL="230187" indent="-141287">
              <a:spcBef>
                <a:spcPts val="600"/>
              </a:spcBef>
              <a:buSzPts val="1400"/>
              <a:buFont typeface="Noto Sans Symbols"/>
              <a:buNone/>
            </a:pPr>
            <a:endParaRPr lang="en-US" sz="1700" dirty="0"/>
          </a:p>
          <a:p>
            <a:pPr marL="0" indent="0">
              <a:spcBef>
                <a:spcPts val="600"/>
              </a:spcBef>
              <a:buSzPts val="1400"/>
              <a:buFont typeface="Noto Sans Symbols"/>
              <a:buNone/>
            </a:pPr>
            <a:endParaRPr lang="en-US" sz="1700" dirty="0"/>
          </a:p>
          <a:p>
            <a:pPr marL="0" indent="0">
              <a:spcBef>
                <a:spcPts val="0"/>
              </a:spcBef>
              <a:buFont typeface="Noto Sans Symbols"/>
              <a:buNone/>
            </a:pPr>
            <a:endParaRPr lang="en-US"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0187" indent="-141287">
              <a:spcBef>
                <a:spcPts val="600"/>
              </a:spcBef>
              <a:buSzPts val="1400"/>
              <a:buFont typeface="Noto Sans Symbols"/>
              <a:buNone/>
            </a:pPr>
            <a:endParaRPr lang="en-US" sz="1700" dirty="0"/>
          </a:p>
          <a:p>
            <a:pPr marL="0" indent="0">
              <a:spcBef>
                <a:spcPts val="600"/>
              </a:spcBef>
              <a:buSzPts val="1400"/>
              <a:buFont typeface="Noto Sans Symbols"/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</a:schemeClr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None/>
            </a:pPr>
            <a:r>
              <a:rPr lang="en-US" dirty="0"/>
              <a:t>Before and After</a:t>
            </a:r>
            <a:endParaRPr dirty="0"/>
          </a:p>
        </p:txBody>
      </p:sp>
      <p:sp>
        <p:nvSpPr>
          <p:cNvPr id="266" name="Google Shape;266;p23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67" name="Google Shape;267;p23"/>
          <p:cNvSpPr txBox="1">
            <a:spLocks noGrp="1"/>
          </p:cNvSpPr>
          <p:nvPr>
            <p:ph type="body" idx="1"/>
          </p:nvPr>
        </p:nvSpPr>
        <p:spPr>
          <a:xfrm>
            <a:off x="5607900" y="1005850"/>
            <a:ext cx="3609030" cy="51810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400" dirty="0"/>
              <a:t>New Bridge</a:t>
            </a:r>
            <a:endParaRPr sz="2000" dirty="0"/>
          </a:p>
        </p:txBody>
      </p:sp>
      <p:sp>
        <p:nvSpPr>
          <p:cNvPr id="269" name="Google Shape;269;p23"/>
          <p:cNvSpPr txBox="1">
            <a:spLocks noGrp="1"/>
          </p:cNvSpPr>
          <p:nvPr>
            <p:ph type="body" idx="1"/>
          </p:nvPr>
        </p:nvSpPr>
        <p:spPr>
          <a:xfrm>
            <a:off x="908035" y="1005850"/>
            <a:ext cx="3580438" cy="518100"/>
          </a:xfrm>
          <a:prstGeom prst="rect">
            <a:avLst/>
          </a:prstGeom>
          <a:solidFill>
            <a:srgbClr val="003264"/>
          </a:solidFill>
          <a:ln>
            <a:noFill/>
          </a:ln>
        </p:spPr>
        <p:txBody>
          <a:bodyPr spcFirstLastPara="1" wrap="square" lIns="101850" tIns="50925" rIns="101850" bIns="5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400" dirty="0"/>
              <a:t>Original Bridge</a:t>
            </a: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B25D0-CF52-263D-3268-1E33684EB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84"/>
          <a:stretch/>
        </p:blipFill>
        <p:spPr>
          <a:xfrm>
            <a:off x="908035" y="1700444"/>
            <a:ext cx="3580438" cy="4773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02526-773B-2837-6752-989D75D5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493" y="1700444"/>
            <a:ext cx="3580437" cy="47739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</a:schemeClr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None/>
            </a:pPr>
            <a:r>
              <a:rPr lang="en-US" dirty="0"/>
              <a:t>Bridge Work Day Pictures</a:t>
            </a:r>
            <a:endParaRPr dirty="0"/>
          </a:p>
        </p:txBody>
      </p:sp>
      <p:sp>
        <p:nvSpPr>
          <p:cNvPr id="277" name="Google Shape;277;p24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5632175" y="5621925"/>
            <a:ext cx="58983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9" name="Google Shape;279;p24"/>
          <p:cNvSpPr txBox="1">
            <a:spLocks noGrp="1"/>
          </p:cNvSpPr>
          <p:nvPr>
            <p:ph type="body" idx="4"/>
          </p:nvPr>
        </p:nvSpPr>
        <p:spPr>
          <a:xfrm>
            <a:off x="470875" y="1005850"/>
            <a:ext cx="22428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230187" lvl="0" indent="-14128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223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0" name="Google Shape;280;p24"/>
          <p:cNvSpPr txBox="1">
            <a:spLocks noGrp="1"/>
          </p:cNvSpPr>
          <p:nvPr>
            <p:ph type="body" idx="4"/>
          </p:nvPr>
        </p:nvSpPr>
        <p:spPr>
          <a:xfrm>
            <a:off x="3907800" y="1017000"/>
            <a:ext cx="22428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230187" lvl="0" indent="-14128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223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1" name="Google Shape;281;p24"/>
          <p:cNvSpPr txBox="1">
            <a:spLocks noGrp="1"/>
          </p:cNvSpPr>
          <p:nvPr>
            <p:ph type="body" idx="4"/>
          </p:nvPr>
        </p:nvSpPr>
        <p:spPr>
          <a:xfrm>
            <a:off x="7100275" y="1005850"/>
            <a:ext cx="22428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230187" lvl="0" indent="-14128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223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D642D-EADF-1450-57FF-A41D9815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160" y="965562"/>
            <a:ext cx="2190478" cy="2920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14985-45B8-C26D-6B1B-0BE4B5C92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160" y="4010891"/>
            <a:ext cx="2190478" cy="2988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5FD50D-2C52-F0F2-4100-9104B043B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633" y="965562"/>
            <a:ext cx="2241152" cy="292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2644AE-93B1-7EE7-C285-F5267936F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53" y="965563"/>
            <a:ext cx="3894405" cy="2920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87C82-DD3B-5965-F16E-232DEAAAB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633" y="4010892"/>
            <a:ext cx="2241152" cy="2988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4CCB94-A103-A024-3730-E0E234B46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853" y="4010892"/>
            <a:ext cx="3894405" cy="29882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lumOff val="75000"/>
          </a:schemeClr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None/>
            </a:pPr>
            <a:r>
              <a:rPr lang="en-US" dirty="0"/>
              <a:t>Project Costs</a:t>
            </a:r>
            <a:endParaRPr dirty="0"/>
          </a:p>
        </p:txBody>
      </p:sp>
      <p:sp>
        <p:nvSpPr>
          <p:cNvPr id="277" name="Google Shape;277;p24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5632175" y="5621925"/>
            <a:ext cx="58983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9" name="Google Shape;279;p24"/>
          <p:cNvSpPr txBox="1">
            <a:spLocks noGrp="1"/>
          </p:cNvSpPr>
          <p:nvPr>
            <p:ph type="body" idx="4"/>
          </p:nvPr>
        </p:nvSpPr>
        <p:spPr>
          <a:xfrm>
            <a:off x="470875" y="1005850"/>
            <a:ext cx="22428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230187" lvl="0" indent="-14128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223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0" name="Google Shape;280;p24"/>
          <p:cNvSpPr txBox="1">
            <a:spLocks noGrp="1"/>
          </p:cNvSpPr>
          <p:nvPr>
            <p:ph type="body" idx="4"/>
          </p:nvPr>
        </p:nvSpPr>
        <p:spPr>
          <a:xfrm>
            <a:off x="3907800" y="1017000"/>
            <a:ext cx="22428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230187" lvl="0" indent="-14128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223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1" name="Google Shape;281;p24"/>
          <p:cNvSpPr txBox="1">
            <a:spLocks noGrp="1"/>
          </p:cNvSpPr>
          <p:nvPr>
            <p:ph type="body" idx="4"/>
          </p:nvPr>
        </p:nvSpPr>
        <p:spPr>
          <a:xfrm>
            <a:off x="7100275" y="1005850"/>
            <a:ext cx="22428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230187" lvl="0" indent="-14128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223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2100" b="0" i="0" u="none" strike="noStrike" cap="none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7217C-3B0C-40B3-300F-160EEA7B9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3" y="2191422"/>
            <a:ext cx="3759457" cy="4865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F3E45-448B-1FD6-2236-431F9648A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88" y="2191422"/>
            <a:ext cx="3759457" cy="4865180"/>
          </a:xfrm>
          <a:prstGeom prst="rect">
            <a:avLst/>
          </a:prstGeom>
        </p:spPr>
      </p:pic>
      <p:sp>
        <p:nvSpPr>
          <p:cNvPr id="10" name="Google Shape;257;p22">
            <a:extLst>
              <a:ext uri="{FF2B5EF4-FFF2-40B4-BE49-F238E27FC236}">
                <a16:creationId xmlns:a16="http://schemas.microsoft.com/office/drawing/2014/main" id="{42CF03FD-EFC4-0665-6D06-2FEE757E3C6B}"/>
              </a:ext>
            </a:extLst>
          </p:cNvPr>
          <p:cNvSpPr txBox="1">
            <a:spLocks/>
          </p:cNvSpPr>
          <p:nvPr/>
        </p:nvSpPr>
        <p:spPr>
          <a:xfrm>
            <a:off x="354183" y="874143"/>
            <a:ext cx="9390600" cy="1111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6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aramond"/>
              <a:buChar char="◦"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1700"/>
            </a:pPr>
            <a:r>
              <a:rPr lang="en-US" sz="1700" dirty="0"/>
              <a:t>Total project cost was $631.48.  The breakdown is below:</a:t>
            </a:r>
          </a:p>
          <a:p>
            <a:pPr marL="285750" indent="-285750">
              <a:buSzPts val="1700"/>
              <a:buFont typeface="Arial" panose="020B0604020202020204" pitchFamily="34" charset="0"/>
              <a:buChar char="•"/>
            </a:pPr>
            <a:r>
              <a:rPr lang="en-US" sz="1700" dirty="0"/>
              <a:t>Lumber - $467.70</a:t>
            </a:r>
          </a:p>
          <a:p>
            <a:pPr marL="285750" indent="-285750">
              <a:buSzPts val="1700"/>
              <a:buFont typeface="Arial" panose="020B0604020202020204" pitchFamily="34" charset="0"/>
              <a:buChar char="•"/>
            </a:pPr>
            <a:r>
              <a:rPr lang="en-US" sz="1700" dirty="0"/>
              <a:t>Joist Hangers - $24.62</a:t>
            </a:r>
          </a:p>
          <a:p>
            <a:pPr marL="285750" indent="-285750">
              <a:buSzPts val="1700"/>
              <a:buFont typeface="Arial" panose="020B0604020202020204" pitchFamily="34" charset="0"/>
              <a:buChar char="•"/>
            </a:pPr>
            <a:r>
              <a:rPr lang="en-US" sz="1700" dirty="0"/>
              <a:t>Deck Screws &amp; Lag Screws - $139.16</a:t>
            </a:r>
          </a:p>
          <a:p>
            <a:pPr marL="259982" indent="0"/>
            <a:endParaRPr lang="en-US" sz="1700" dirty="0"/>
          </a:p>
          <a:p>
            <a:pPr marL="259982" indent="0"/>
            <a:endParaRPr lang="en-US" sz="1700" dirty="0"/>
          </a:p>
          <a:p>
            <a:pPr marL="230187" indent="-141287">
              <a:spcBef>
                <a:spcPts val="600"/>
              </a:spcBef>
              <a:buSzPts val="1400"/>
            </a:pPr>
            <a:endParaRPr lang="en-US" sz="1700" dirty="0"/>
          </a:p>
          <a:p>
            <a:pPr marL="0" indent="0">
              <a:spcBef>
                <a:spcPts val="600"/>
              </a:spcBef>
              <a:buSzPts val="1400"/>
            </a:pPr>
            <a:endParaRPr lang="en-US" sz="1700" dirty="0"/>
          </a:p>
          <a:p>
            <a:pPr marL="0" indent="0"/>
            <a:endParaRPr lang="en-US"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0187" indent="-141287">
              <a:spcBef>
                <a:spcPts val="600"/>
              </a:spcBef>
              <a:buSzPts val="1400"/>
            </a:pPr>
            <a:endParaRPr lang="en-US" sz="1700" dirty="0"/>
          </a:p>
          <a:p>
            <a:pPr marL="0" indent="0">
              <a:spcBef>
                <a:spcPts val="600"/>
              </a:spcBef>
              <a:buSzPts val="1400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78628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</a:schemeClr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 txBox="1">
            <a:spLocks noGrp="1"/>
          </p:cNvSpPr>
          <p:nvPr>
            <p:ph type="title"/>
          </p:nvPr>
        </p:nvSpPr>
        <p:spPr>
          <a:xfrm>
            <a:off x="251460" y="311256"/>
            <a:ext cx="9555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50" tIns="50925" rIns="101850" bIns="5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None/>
            </a:pPr>
            <a:r>
              <a:rPr lang="en-US"/>
              <a:t>Closing</a:t>
            </a:r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sldNum" idx="12"/>
          </p:nvPr>
        </p:nvSpPr>
        <p:spPr>
          <a:xfrm>
            <a:off x="9304020" y="7203863"/>
            <a:ext cx="5028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92" name="Google Shape;292;p25"/>
          <p:cNvSpPr txBox="1">
            <a:spLocks noGrp="1"/>
          </p:cNvSpPr>
          <p:nvPr>
            <p:ph type="body" idx="4"/>
          </p:nvPr>
        </p:nvSpPr>
        <p:spPr>
          <a:xfrm>
            <a:off x="1721400" y="2398525"/>
            <a:ext cx="6615600" cy="22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475" tIns="56725" rIns="113475" bIns="567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Thank you for your time and support! </a:t>
            </a:r>
            <a:endParaRPr sz="6600" dirty="0">
              <a:solidFill>
                <a:srgbClr val="FF0000"/>
              </a:solidFill>
            </a:endParaRPr>
          </a:p>
          <a:p>
            <a:pPr marL="230187" lvl="0" indent="-141287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6700" b="0" i="0" u="none" strike="noStrike" cap="none" dirty="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223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6700" b="0" i="0" u="none" strike="noStrike" cap="none" dirty="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CI Standard Colors v2017">
      <a:dk1>
        <a:srgbClr val="000000"/>
      </a:dk1>
      <a:lt1>
        <a:srgbClr val="FFFFFF"/>
      </a:lt1>
      <a:dk2>
        <a:srgbClr val="003264"/>
      </a:dk2>
      <a:lt2>
        <a:srgbClr val="EEB500"/>
      </a:lt2>
      <a:accent1>
        <a:srgbClr val="4B96E1"/>
      </a:accent1>
      <a:accent2>
        <a:srgbClr val="96C8FA"/>
      </a:accent2>
      <a:accent3>
        <a:srgbClr val="C8E1FA"/>
      </a:accent3>
      <a:accent4>
        <a:srgbClr val="828282"/>
      </a:accent4>
      <a:accent5>
        <a:srgbClr val="B4B4B4"/>
      </a:accent5>
      <a:accent6>
        <a:srgbClr val="DCDCDC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330</Words>
  <Application>Microsoft Macintosh PowerPoint</Application>
  <PresentationFormat>Custom</PresentationFormat>
  <Paragraphs>73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Garamond</vt:lpstr>
      <vt:lpstr>Arial</vt:lpstr>
      <vt:lpstr>Noto Sans Symbols</vt:lpstr>
      <vt:lpstr>Times New Roman</vt:lpstr>
      <vt:lpstr>Calibri</vt:lpstr>
      <vt:lpstr>Default Theme</vt:lpstr>
      <vt:lpstr>PowerPoint Presentation</vt:lpstr>
      <vt:lpstr>Completed Project Summary </vt:lpstr>
      <vt:lpstr>Before and After</vt:lpstr>
      <vt:lpstr>Bridge Work Day Pictures</vt:lpstr>
      <vt:lpstr>Project Costs</vt:lpstr>
      <vt:lpstr>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Joshua Rogers</cp:lastModifiedBy>
  <cp:revision>7</cp:revision>
  <dcterms:modified xsi:type="dcterms:W3CDTF">2023-11-20T03:03:22Z</dcterms:modified>
</cp:coreProperties>
</file>