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61" r:id="rId4"/>
    <p:sldId id="262" r:id="rId5"/>
    <p:sldId id="256" r:id="rId6"/>
    <p:sldId id="257" r:id="rId7"/>
    <p:sldId id="258" r:id="rId8"/>
    <p:sldId id="259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CAAA86-542F-4607-B717-7F90DD00615C}" v="1" dt="2020-04-30T21:52:13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Kaye" userId="ea6e0c543ff46a68" providerId="LiveId" clId="{D1CAAA86-542F-4607-B717-7F90DD00615C}"/>
    <pc:docChg chg="custSel addSld modSld sldOrd">
      <pc:chgData name="Lucas Kaye" userId="ea6e0c543ff46a68" providerId="LiveId" clId="{D1CAAA86-542F-4607-B717-7F90DD00615C}" dt="2020-04-30T21:56:17.712" v="109"/>
      <pc:docMkLst>
        <pc:docMk/>
      </pc:docMkLst>
      <pc:sldChg chg="ord">
        <pc:chgData name="Lucas Kaye" userId="ea6e0c543ff46a68" providerId="LiveId" clId="{D1CAAA86-542F-4607-B717-7F90DD00615C}" dt="2020-04-30T21:56:17.712" v="109"/>
        <pc:sldMkLst>
          <pc:docMk/>
          <pc:sldMk cId="2039581080" sldId="257"/>
        </pc:sldMkLst>
      </pc:sldChg>
      <pc:sldChg chg="modSp">
        <pc:chgData name="Lucas Kaye" userId="ea6e0c543ff46a68" providerId="LiveId" clId="{D1CAAA86-542F-4607-B717-7F90DD00615C}" dt="2020-04-30T21:55:50.153" v="107" actId="20577"/>
        <pc:sldMkLst>
          <pc:docMk/>
          <pc:sldMk cId="2342583138" sldId="261"/>
        </pc:sldMkLst>
        <pc:spChg chg="mod">
          <ac:chgData name="Lucas Kaye" userId="ea6e0c543ff46a68" providerId="LiveId" clId="{D1CAAA86-542F-4607-B717-7F90DD00615C}" dt="2020-04-30T21:55:50.153" v="107" actId="20577"/>
          <ac:spMkLst>
            <pc:docMk/>
            <pc:sldMk cId="2342583138" sldId="261"/>
            <ac:spMk id="6" creationId="{1FFA97A6-3F19-4EFF-B702-5C54326243D3}"/>
          </ac:spMkLst>
        </pc:spChg>
      </pc:sldChg>
      <pc:sldChg chg="delSp modSp add ord">
        <pc:chgData name="Lucas Kaye" userId="ea6e0c543ff46a68" providerId="LiveId" clId="{D1CAAA86-542F-4607-B717-7F90DD00615C}" dt="2020-04-30T21:52:55.660" v="59" actId="14100"/>
        <pc:sldMkLst>
          <pc:docMk/>
          <pc:sldMk cId="1207728362" sldId="264"/>
        </pc:sldMkLst>
        <pc:spChg chg="mod">
          <ac:chgData name="Lucas Kaye" userId="ea6e0c543ff46a68" providerId="LiveId" clId="{D1CAAA86-542F-4607-B717-7F90DD00615C}" dt="2020-04-30T21:52:55.660" v="59" actId="14100"/>
          <ac:spMkLst>
            <pc:docMk/>
            <pc:sldMk cId="1207728362" sldId="264"/>
            <ac:spMk id="2" creationId="{F560FE9E-0636-4446-8E5B-833AD91B7A29}"/>
          </ac:spMkLst>
        </pc:spChg>
        <pc:spChg chg="del">
          <ac:chgData name="Lucas Kaye" userId="ea6e0c543ff46a68" providerId="LiveId" clId="{D1CAAA86-542F-4607-B717-7F90DD00615C}" dt="2020-04-30T21:52:16.730" v="3" actId="478"/>
          <ac:spMkLst>
            <pc:docMk/>
            <pc:sldMk cId="1207728362" sldId="264"/>
            <ac:spMk id="3" creationId="{D4311124-DE31-4A9B-8605-A31E195A1D6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E9A4-5848-482D-98C5-8C41748F8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19062-D131-4CDC-866F-CA0A9A59A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1F94C-D580-4339-9995-1B7CF4F55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3758D-33AA-4446-9677-63B63C37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F9C0-C813-4C99-AC9A-4F739B95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4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BA57-8BAE-472F-91DF-69F3C3EF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90156-5E74-4244-BB7F-6CC506ABF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8663-3E33-4624-A77E-12CF2E32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18896-438B-4205-A4CC-AB0D6AB2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0CECC-F5F2-4CED-BE3D-79B8F878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0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7AF574-CE0D-45E1-9A19-EBE6BA676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11FF6-D484-455F-8F4E-D7BDD30C7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6337B-C2FE-4901-912C-2B793910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10CAC-246F-4950-BBD7-327D9296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ABFAA-F9E8-4B33-AE73-C8B36F7F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1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7A61-55F9-4886-A101-B46363295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8DC6C-D120-4272-8D71-0FA785F91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E7E1E-4A00-4DD7-80D9-9FF827C9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0C632-2F25-44F5-B51F-70964CD2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5F316-32AF-4268-B42E-BD7DCE1E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A7C41-FBBE-472F-8A9F-A5C96341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A5F68-EEED-4870-BD7F-B1DA2321D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26DD8-DB93-4284-BDDD-EECC2F05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527E1-ACCB-4EC0-9C73-3A913563D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33EA4-D2C6-4DB6-A3E3-19E686E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F65F-AF03-43AE-8C42-6F02CA37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6447E-167D-45E0-9954-DB24B487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5AE3A-2476-47F7-99D7-513952742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77318-0F1C-4E6A-8D5E-809E5F5E8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34529-C30A-4CDC-9F7D-176AF605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DD90E-6856-488E-ABDE-5D94ACE3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9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3AA3-A0C5-4576-9302-9B0CCD2A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2FABF-EBD3-4AC5-90B2-1202C084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8C391-24F2-4462-A494-83780EC7F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E97A0-30D8-44D7-BFA9-1AEF0F8ED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E3F18C-4B87-4850-B7EE-22ECF189D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20172-CC78-4985-B604-4A6C8755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FB0C34-9698-4644-A0E7-671E7068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2B53A9-2174-426B-ACA9-492D0D99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C358-3D3B-476B-9641-17B8CF8B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80DB1-8E6C-4D1B-8FA6-595FC6DA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65455-41F7-4810-88B8-ED860457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D929E-E732-415D-80E1-C2F7A47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08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E28D1-9E13-4B24-BC08-3E654C50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DD50-29B2-4A24-B9D1-2316FF64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D836F-863A-4A2C-87B3-525FFF54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57FE-2C1B-49EC-8471-C34DE190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B1B5D-CE51-41F6-9A00-9745F8484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7D9D9-4DC9-4DBE-82A2-9D49EA53A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4E9B3-F8F5-4BA5-AC55-902FC120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7CFF9-877A-4610-A9AA-30B3244C8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0F020-8DD6-4426-BB09-03656B6B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6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82486-6206-4F96-87C6-AD41B5EE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39B3BA-1515-45DD-84F2-BFCF5E011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2C0BE-702A-4223-B03D-2BBCFE00B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739E-1ADD-4CEF-891F-B353810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A3C99-E1C7-4DBF-B2C1-2DE29E76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7C56C-17AB-49AA-9584-37A6E1C9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7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53887F-38A4-45C4-9D56-E7DDB8856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1F2FE-D996-41D7-8212-6FD288BEF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2A096-BA9F-41EB-81F2-96C6858ED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2B5F-5FE8-49A4-9CD8-C86162F71382}" type="datetimeFigureOut">
              <a:rPr lang="en-US" smtClean="0"/>
              <a:t>4/26/2020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85706-66F9-4639-BF32-A6B0F367D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60464-A84A-46C9-9CD6-0EF9F7C3E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83BF5-46FF-4C23-9719-5D784B4A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0FE9E-0636-4446-8E5B-833AD91B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58000"/>
          </a:xfrm>
        </p:spPr>
        <p:txBody>
          <a:bodyPr/>
          <a:lstStyle/>
          <a:p>
            <a:r>
              <a:rPr lang="en-US" dirty="0"/>
              <a:t>Lucas Kaye</a:t>
            </a:r>
            <a:br>
              <a:rPr lang="en-US" dirty="0"/>
            </a:br>
            <a:r>
              <a:rPr lang="en-US" dirty="0"/>
              <a:t>Eagle Scout Project</a:t>
            </a:r>
            <a:br>
              <a:rPr lang="en-US" dirty="0"/>
            </a:br>
            <a:r>
              <a:rPr lang="en-US" dirty="0"/>
              <a:t>Boy Scout Troop 76</a:t>
            </a:r>
          </a:p>
        </p:txBody>
      </p:sp>
    </p:spTree>
    <p:extLst>
      <p:ext uri="{BB962C8B-B14F-4D97-AF65-F5344CB8AC3E}">
        <p14:creationId xmlns:p14="http://schemas.microsoft.com/office/powerpoint/2010/main" val="120772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32CD-3F6A-41F6-966C-D844EF50A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5261" y="1253331"/>
            <a:ext cx="488673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/>
              <a:t>Location</a:t>
            </a:r>
          </a:p>
          <a:p>
            <a:r>
              <a:rPr lang="en-US" dirty="0"/>
              <a:t>New trail on former Schlumberger property</a:t>
            </a:r>
          </a:p>
          <a:p>
            <a:r>
              <a:rPr lang="en-US" dirty="0"/>
              <a:t>From the entrance on Prospect St, it is the 4</a:t>
            </a:r>
            <a:r>
              <a:rPr lang="en-US" baseline="30000" dirty="0"/>
              <a:t>th</a:t>
            </a:r>
            <a:r>
              <a:rPr lang="en-US" dirty="0"/>
              <a:t> and last bridge project on the trail</a:t>
            </a:r>
          </a:p>
          <a:p>
            <a:r>
              <a:rPr lang="en-US" dirty="0"/>
              <a:t>Approximate location marked by star pin on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6A37B-E0EE-483A-8716-64A09AE2A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156"/>
            <a:ext cx="7184943" cy="51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70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red, grass, rocky&#10;&#10;Description automatically generated">
            <a:extLst>
              <a:ext uri="{FF2B5EF4-FFF2-40B4-BE49-F238E27FC236}">
                <a16:creationId xmlns:a16="http://schemas.microsoft.com/office/drawing/2014/main" id="{40ADAC13-225F-424C-87EE-64093C549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055"/>
            <a:ext cx="7727852" cy="579588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FA97A6-3F19-4EFF-B702-5C543262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7852" y="1253330"/>
            <a:ext cx="446414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Wooden Footbridge Site</a:t>
            </a:r>
          </a:p>
          <a:p>
            <a:pPr marL="0" indent="0" algn="ctr">
              <a:buNone/>
            </a:pPr>
            <a:endParaRPr lang="en-US" u="sng" dirty="0"/>
          </a:p>
          <a:p>
            <a:pPr algn="ctr"/>
            <a:r>
              <a:rPr lang="en-US" dirty="0"/>
              <a:t>Bridge will be built over a stream</a:t>
            </a:r>
          </a:p>
          <a:p>
            <a:pPr algn="ctr"/>
            <a:r>
              <a:rPr lang="en-US" dirty="0"/>
              <a:t>Arrow shows approximate length of bridge (14 ft)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8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dirt&#10;&#10;Description automatically generated">
            <a:extLst>
              <a:ext uri="{FF2B5EF4-FFF2-40B4-BE49-F238E27FC236}">
                <a16:creationId xmlns:a16="http://schemas.microsoft.com/office/drawing/2014/main" id="{CECCA5CC-CBEA-4A1A-8256-EA7D99011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713"/>
            <a:ext cx="7712765" cy="578457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B3D9456-6047-4ABC-AA9A-A5CC243A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7852" y="1253330"/>
            <a:ext cx="446414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Rock Bridge Site</a:t>
            </a:r>
          </a:p>
          <a:p>
            <a:pPr marL="0" indent="0" algn="ctr">
              <a:buNone/>
            </a:pPr>
            <a:endParaRPr lang="en-US" u="sng" dirty="0"/>
          </a:p>
          <a:p>
            <a:pPr algn="ctr"/>
            <a:r>
              <a:rPr lang="en-US" dirty="0"/>
              <a:t>Small secondary bridge nearby made of rocks</a:t>
            </a:r>
          </a:p>
          <a:p>
            <a:pPr algn="ctr"/>
            <a:r>
              <a:rPr lang="en-US" dirty="0"/>
              <a:t>Arrow shows approximate length of bridge (7 ft)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186580C-CC57-4EB7-A6DC-30E3168FB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529" y="-1008529"/>
            <a:ext cx="6858000" cy="8875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E1FAC-BF28-4843-B639-53B5706895D7}"/>
              </a:ext>
            </a:extLst>
          </p:cNvPr>
          <p:cNvSpPr txBox="1"/>
          <p:nvPr/>
        </p:nvSpPr>
        <p:spPr>
          <a:xfrm>
            <a:off x="8875058" y="2690336"/>
            <a:ext cx="33169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Wooden Bridge—Top View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Made of pressure treated lumber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Treads to increase traction</a:t>
            </a:r>
          </a:p>
        </p:txBody>
      </p:sp>
    </p:spTree>
    <p:extLst>
      <p:ext uri="{BB962C8B-B14F-4D97-AF65-F5344CB8AC3E}">
        <p14:creationId xmlns:p14="http://schemas.microsoft.com/office/powerpoint/2010/main" val="841974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E9E1FAC-BF28-4843-B639-53B5706895D7}"/>
              </a:ext>
            </a:extLst>
          </p:cNvPr>
          <p:cNvSpPr txBox="1"/>
          <p:nvPr/>
        </p:nvSpPr>
        <p:spPr>
          <a:xfrm>
            <a:off x="8876714" y="3244334"/>
            <a:ext cx="331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Wooden Bridge – End View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FB1D143-AF57-4FAE-81E7-761B9A7B7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717" y="-1008718"/>
            <a:ext cx="6859279" cy="88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8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5D3A136-52B5-49B0-84DA-13C4B0497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529" y="-1008529"/>
            <a:ext cx="6858000" cy="8875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1D5B66-174C-40BA-8620-B3031D52B4B6}"/>
              </a:ext>
            </a:extLst>
          </p:cNvPr>
          <p:cNvSpPr txBox="1"/>
          <p:nvPr/>
        </p:nvSpPr>
        <p:spPr>
          <a:xfrm>
            <a:off x="8876714" y="3244334"/>
            <a:ext cx="331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Wooden Bridge Railing – End View</a:t>
            </a:r>
          </a:p>
        </p:txBody>
      </p:sp>
    </p:spTree>
    <p:extLst>
      <p:ext uri="{BB962C8B-B14F-4D97-AF65-F5344CB8AC3E}">
        <p14:creationId xmlns:p14="http://schemas.microsoft.com/office/powerpoint/2010/main" val="360604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computer, sitting, desk&#10;&#10;Description automatically generated">
            <a:extLst>
              <a:ext uri="{FF2B5EF4-FFF2-40B4-BE49-F238E27FC236}">
                <a16:creationId xmlns:a16="http://schemas.microsoft.com/office/drawing/2014/main" id="{553BCB9B-EBB8-493D-8B86-8E733535F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1914" y="-1011915"/>
            <a:ext cx="6881020" cy="89048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9D04E-3635-422A-8EEE-117420F99C0A}"/>
              </a:ext>
            </a:extLst>
          </p:cNvPr>
          <p:cNvSpPr txBox="1"/>
          <p:nvPr/>
        </p:nvSpPr>
        <p:spPr>
          <a:xfrm>
            <a:off x="8876714" y="3244334"/>
            <a:ext cx="3315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Wooden Bridge Railing – Side View</a:t>
            </a:r>
          </a:p>
        </p:txBody>
      </p:sp>
    </p:spTree>
    <p:extLst>
      <p:ext uri="{BB962C8B-B14F-4D97-AF65-F5344CB8AC3E}">
        <p14:creationId xmlns:p14="http://schemas.microsoft.com/office/powerpoint/2010/main" val="253092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81BC-3C5C-4137-8B14-C19387A7F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0248"/>
            <a:ext cx="10515600" cy="2017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Cost of materials based on Ridgefield Supply estimate: $475.62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Time Frame for Construction: June or July</a:t>
            </a:r>
          </a:p>
        </p:txBody>
      </p:sp>
    </p:spTree>
    <p:extLst>
      <p:ext uri="{BB962C8B-B14F-4D97-AF65-F5344CB8AC3E}">
        <p14:creationId xmlns:p14="http://schemas.microsoft.com/office/powerpoint/2010/main" val="1583297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5653</TotalTime>
  <Words>134</Words>
  <Application>Microsoft Office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Lucas Kaye Eagle Scout Project Boy Scout Troop 76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Kaye</dc:creator>
  <cp:lastModifiedBy>Lucas Kaye</cp:lastModifiedBy>
  <cp:revision>12</cp:revision>
  <dcterms:created xsi:type="dcterms:W3CDTF">2020-04-26T23:42:36Z</dcterms:created>
  <dcterms:modified xsi:type="dcterms:W3CDTF">2020-04-30T21:56:27Z</dcterms:modified>
</cp:coreProperties>
</file>