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4" r:id="rId1"/>
    <p:sldMasterId id="2147483717" r:id="rId2"/>
  </p:sldMasterIdLst>
  <p:notesMasterIdLst>
    <p:notesMasterId r:id="rId13"/>
  </p:notesMasterIdLst>
  <p:sldIdLst>
    <p:sldId id="256" r:id="rId3"/>
    <p:sldId id="257" r:id="rId4"/>
    <p:sldId id="264" r:id="rId5"/>
    <p:sldId id="259" r:id="rId6"/>
    <p:sldId id="260" r:id="rId7"/>
    <p:sldId id="265" r:id="rId8"/>
    <p:sldId id="266" r:id="rId9"/>
    <p:sldId id="267" r:id="rId10"/>
    <p:sldId id="262" r:id="rId11"/>
    <p:sldId id="268" r:id="rId12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30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-Margaret Archer" userId="0bb33eaed4228db3" providerId="LiveId" clId="{EED44B13-DE57-42EA-9AA0-C8411D92FF11}"/>
    <pc:docChg chg="undo custSel addSld delSld modSld sldOrd modNotesMaster">
      <pc:chgData name="Ann-Margaret Archer" userId="0bb33eaed4228db3" providerId="LiveId" clId="{EED44B13-DE57-42EA-9AA0-C8411D92FF11}" dt="2023-07-23T19:52:21.643" v="1276" actId="12"/>
      <pc:docMkLst>
        <pc:docMk/>
      </pc:docMkLst>
      <pc:sldChg chg="addSp delSp modSp mod setBg modNotes">
        <pc:chgData name="Ann-Margaret Archer" userId="0bb33eaed4228db3" providerId="LiveId" clId="{EED44B13-DE57-42EA-9AA0-C8411D92FF11}" dt="2023-07-01T19:27:49.922" v="421" actId="26606"/>
        <pc:sldMkLst>
          <pc:docMk/>
          <pc:sldMk cId="0" sldId="256"/>
        </pc:sldMkLst>
        <pc:spChg chg="mod">
          <ac:chgData name="Ann-Margaret Archer" userId="0bb33eaed4228db3" providerId="LiveId" clId="{EED44B13-DE57-42EA-9AA0-C8411D92FF11}" dt="2023-07-01T19:27:49.922" v="421" actId="26606"/>
          <ac:spMkLst>
            <pc:docMk/>
            <pc:sldMk cId="0" sldId="256"/>
            <ac:spMk id="54" creationId="{00000000-0000-0000-0000-000000000000}"/>
          </ac:spMkLst>
        </pc:spChg>
        <pc:spChg chg="add del">
          <ac:chgData name="Ann-Margaret Archer" userId="0bb33eaed4228db3" providerId="LiveId" clId="{EED44B13-DE57-42EA-9AA0-C8411D92FF11}" dt="2023-07-01T19:27:49.922" v="421" actId="26606"/>
          <ac:spMkLst>
            <pc:docMk/>
            <pc:sldMk cId="0" sldId="256"/>
            <ac:spMk id="59" creationId="{6314D791-4D8A-4854-B8FC-6959656D09AD}"/>
          </ac:spMkLst>
        </pc:spChg>
        <pc:spChg chg="add del">
          <ac:chgData name="Ann-Margaret Archer" userId="0bb33eaed4228db3" providerId="LiveId" clId="{EED44B13-DE57-42EA-9AA0-C8411D92FF11}" dt="2023-07-01T19:27:49.922" v="421" actId="26606"/>
          <ac:spMkLst>
            <pc:docMk/>
            <pc:sldMk cId="0" sldId="256"/>
            <ac:spMk id="61" creationId="{15076E76-3EB3-4269-8135-07CAB20E59A5}"/>
          </ac:spMkLst>
        </pc:spChg>
        <pc:grpChg chg="add del">
          <ac:chgData name="Ann-Margaret Archer" userId="0bb33eaed4228db3" providerId="LiveId" clId="{EED44B13-DE57-42EA-9AA0-C8411D92FF11}" dt="2023-07-01T19:27:49.922" v="421" actId="26606"/>
          <ac:grpSpMkLst>
            <pc:docMk/>
            <pc:sldMk cId="0" sldId="256"/>
            <ac:grpSpMk id="63" creationId="{5EB3C7E5-50E1-4F9E-AEA3-A6D2190394F1}"/>
          </ac:grpSpMkLst>
        </pc:grpChg>
        <pc:grpChg chg="add del">
          <ac:chgData name="Ann-Margaret Archer" userId="0bb33eaed4228db3" providerId="LiveId" clId="{EED44B13-DE57-42EA-9AA0-C8411D92FF11}" dt="2023-07-01T19:27:49.922" v="421" actId="26606"/>
          <ac:grpSpMkLst>
            <pc:docMk/>
            <pc:sldMk cId="0" sldId="256"/>
            <ac:grpSpMk id="69" creationId="{B988F9A4-0578-4C59-8B4A-346E02CF3A3F}"/>
          </ac:grpSpMkLst>
        </pc:grpChg>
      </pc:sldChg>
      <pc:sldChg chg="addSp delSp modSp mod modNotes">
        <pc:chgData name="Ann-Margaret Archer" userId="0bb33eaed4228db3" providerId="LiveId" clId="{EED44B13-DE57-42EA-9AA0-C8411D92FF11}" dt="2023-07-01T19:27:18.519" v="419"/>
        <pc:sldMkLst>
          <pc:docMk/>
          <pc:sldMk cId="0" sldId="257"/>
        </pc:sldMkLst>
        <pc:spChg chg="mod">
          <ac:chgData name="Ann-Margaret Archer" userId="0bb33eaed4228db3" providerId="LiveId" clId="{EED44B13-DE57-42EA-9AA0-C8411D92FF11}" dt="2023-07-01T18:49:24.285" v="66" actId="1076"/>
          <ac:spMkLst>
            <pc:docMk/>
            <pc:sldMk cId="0" sldId="257"/>
            <ac:spMk id="59" creationId="{00000000-0000-0000-0000-000000000000}"/>
          </ac:spMkLst>
        </pc:spChg>
        <pc:picChg chg="add del mod">
          <ac:chgData name="Ann-Margaret Archer" userId="0bb33eaed4228db3" providerId="LiveId" clId="{EED44B13-DE57-42EA-9AA0-C8411D92FF11}" dt="2023-07-01T18:45:37.734" v="41" actId="478"/>
          <ac:picMkLst>
            <pc:docMk/>
            <pc:sldMk cId="0" sldId="257"/>
            <ac:picMk id="3" creationId="{2572884C-A02D-B1BF-2368-C2CF80E53582}"/>
          </ac:picMkLst>
        </pc:picChg>
        <pc:picChg chg="add del mod">
          <ac:chgData name="Ann-Margaret Archer" userId="0bb33eaed4228db3" providerId="LiveId" clId="{EED44B13-DE57-42EA-9AA0-C8411D92FF11}" dt="2023-07-01T18:48:29.250" v="61" actId="478"/>
          <ac:picMkLst>
            <pc:docMk/>
            <pc:sldMk cId="0" sldId="257"/>
            <ac:picMk id="5" creationId="{EB5BBE93-E460-94D8-6F7A-888B18C3C06B}"/>
          </ac:picMkLst>
        </pc:picChg>
        <pc:picChg chg="add del mod">
          <ac:chgData name="Ann-Margaret Archer" userId="0bb33eaed4228db3" providerId="LiveId" clId="{EED44B13-DE57-42EA-9AA0-C8411D92FF11}" dt="2023-07-01T18:48:14.735" v="60" actId="478"/>
          <ac:picMkLst>
            <pc:docMk/>
            <pc:sldMk cId="0" sldId="257"/>
            <ac:picMk id="7" creationId="{363EC90D-BEF2-52C4-F553-D5CDB0740CBC}"/>
          </ac:picMkLst>
        </pc:picChg>
        <pc:picChg chg="add mod">
          <ac:chgData name="Ann-Margaret Archer" userId="0bb33eaed4228db3" providerId="LiveId" clId="{EED44B13-DE57-42EA-9AA0-C8411D92FF11}" dt="2023-07-01T18:49:34.799" v="69" actId="1076"/>
          <ac:picMkLst>
            <pc:docMk/>
            <pc:sldMk cId="0" sldId="257"/>
            <ac:picMk id="8" creationId="{D911FB3B-309D-CDFF-AD89-00EEDD490037}"/>
          </ac:picMkLst>
        </pc:picChg>
        <pc:picChg chg="del">
          <ac:chgData name="Ann-Margaret Archer" userId="0bb33eaed4228db3" providerId="LiveId" clId="{EED44B13-DE57-42EA-9AA0-C8411D92FF11}" dt="2023-07-01T18:24:29.544" v="36" actId="478"/>
          <ac:picMkLst>
            <pc:docMk/>
            <pc:sldMk cId="0" sldId="257"/>
            <ac:picMk id="60" creationId="{00000000-0000-0000-0000-000000000000}"/>
          </ac:picMkLst>
        </pc:picChg>
      </pc:sldChg>
      <pc:sldChg chg="delSp modSp del mod">
        <pc:chgData name="Ann-Margaret Archer" userId="0bb33eaed4228db3" providerId="LiveId" clId="{EED44B13-DE57-42EA-9AA0-C8411D92FF11}" dt="2023-07-01T18:53:04.117" v="111" actId="2696"/>
        <pc:sldMkLst>
          <pc:docMk/>
          <pc:sldMk cId="0" sldId="258"/>
        </pc:sldMkLst>
        <pc:spChg chg="mod">
          <ac:chgData name="Ann-Margaret Archer" userId="0bb33eaed4228db3" providerId="LiveId" clId="{EED44B13-DE57-42EA-9AA0-C8411D92FF11}" dt="2023-07-01T18:50:08.893" v="72" actId="1076"/>
          <ac:spMkLst>
            <pc:docMk/>
            <pc:sldMk cId="0" sldId="258"/>
            <ac:spMk id="65" creationId="{00000000-0000-0000-0000-000000000000}"/>
          </ac:spMkLst>
        </pc:spChg>
        <pc:spChg chg="mod">
          <ac:chgData name="Ann-Margaret Archer" userId="0bb33eaed4228db3" providerId="LiveId" clId="{EED44B13-DE57-42EA-9AA0-C8411D92FF11}" dt="2023-07-01T18:50:27.068" v="82" actId="20577"/>
          <ac:spMkLst>
            <pc:docMk/>
            <pc:sldMk cId="0" sldId="258"/>
            <ac:spMk id="68" creationId="{00000000-0000-0000-0000-000000000000}"/>
          </ac:spMkLst>
        </pc:spChg>
        <pc:picChg chg="del">
          <ac:chgData name="Ann-Margaret Archer" userId="0bb33eaed4228db3" providerId="LiveId" clId="{EED44B13-DE57-42EA-9AA0-C8411D92FF11}" dt="2023-07-01T18:49:53.017" v="70" actId="478"/>
          <ac:picMkLst>
            <pc:docMk/>
            <pc:sldMk cId="0" sldId="258"/>
            <ac:picMk id="66" creationId="{00000000-0000-0000-0000-000000000000}"/>
          </ac:picMkLst>
        </pc:picChg>
        <pc:picChg chg="del">
          <ac:chgData name="Ann-Margaret Archer" userId="0bb33eaed4228db3" providerId="LiveId" clId="{EED44B13-DE57-42EA-9AA0-C8411D92FF11}" dt="2023-07-01T18:49:57.596" v="71" actId="478"/>
          <ac:picMkLst>
            <pc:docMk/>
            <pc:sldMk cId="0" sldId="258"/>
            <ac:picMk id="67" creationId="{00000000-0000-0000-0000-000000000000}"/>
          </ac:picMkLst>
        </pc:picChg>
      </pc:sldChg>
      <pc:sldChg chg="addSp delSp modSp mod modNotes">
        <pc:chgData name="Ann-Margaret Archer" userId="0bb33eaed4228db3" providerId="LiveId" clId="{EED44B13-DE57-42EA-9AA0-C8411D92FF11}" dt="2023-07-01T19:27:18.519" v="419"/>
        <pc:sldMkLst>
          <pc:docMk/>
          <pc:sldMk cId="0" sldId="259"/>
        </pc:sldMkLst>
        <pc:spChg chg="mod">
          <ac:chgData name="Ann-Margaret Archer" userId="0bb33eaed4228db3" providerId="LiveId" clId="{EED44B13-DE57-42EA-9AA0-C8411D92FF11}" dt="2023-07-01T18:53:34.861" v="133" actId="20577"/>
          <ac:spMkLst>
            <pc:docMk/>
            <pc:sldMk cId="0" sldId="259"/>
            <ac:spMk id="75" creationId="{00000000-0000-0000-0000-000000000000}"/>
          </ac:spMkLst>
        </pc:spChg>
        <pc:picChg chg="add mod">
          <ac:chgData name="Ann-Margaret Archer" userId="0bb33eaed4228db3" providerId="LiveId" clId="{EED44B13-DE57-42EA-9AA0-C8411D92FF11}" dt="2023-07-01T19:15:02.812" v="340" actId="14100"/>
          <ac:picMkLst>
            <pc:docMk/>
            <pc:sldMk cId="0" sldId="259"/>
            <ac:picMk id="3" creationId="{563A92DF-8542-A125-CF0B-F4CB63A8753F}"/>
          </ac:picMkLst>
        </pc:picChg>
        <pc:picChg chg="add del mod">
          <ac:chgData name="Ann-Margaret Archer" userId="0bb33eaed4228db3" providerId="LiveId" clId="{EED44B13-DE57-42EA-9AA0-C8411D92FF11}" dt="2023-07-01T19:14:06.498" v="322" actId="21"/>
          <ac:picMkLst>
            <pc:docMk/>
            <pc:sldMk cId="0" sldId="259"/>
            <ac:picMk id="5" creationId="{D20FCE84-9072-5B0F-03B4-6371ED2C1552}"/>
          </ac:picMkLst>
        </pc:picChg>
        <pc:picChg chg="add mod">
          <ac:chgData name="Ann-Margaret Archer" userId="0bb33eaed4228db3" providerId="LiveId" clId="{EED44B13-DE57-42EA-9AA0-C8411D92FF11}" dt="2023-07-01T19:14:57.658" v="338" actId="1076"/>
          <ac:picMkLst>
            <pc:docMk/>
            <pc:sldMk cId="0" sldId="259"/>
            <ac:picMk id="6" creationId="{5D27F64E-46F4-B9AF-BBF0-7C17B7CA45CE}"/>
          </ac:picMkLst>
        </pc:picChg>
        <pc:picChg chg="del">
          <ac:chgData name="Ann-Margaret Archer" userId="0bb33eaed4228db3" providerId="LiveId" clId="{EED44B13-DE57-42EA-9AA0-C8411D92FF11}" dt="2023-07-01T19:13:25.552" v="309" actId="478"/>
          <ac:picMkLst>
            <pc:docMk/>
            <pc:sldMk cId="0" sldId="259"/>
            <ac:picMk id="73" creationId="{00000000-0000-0000-0000-000000000000}"/>
          </ac:picMkLst>
        </pc:picChg>
        <pc:picChg chg="del">
          <ac:chgData name="Ann-Margaret Archer" userId="0bb33eaed4228db3" providerId="LiveId" clId="{EED44B13-DE57-42EA-9AA0-C8411D92FF11}" dt="2023-07-01T19:13:27.847" v="310" actId="478"/>
          <ac:picMkLst>
            <pc:docMk/>
            <pc:sldMk cId="0" sldId="259"/>
            <ac:picMk id="74" creationId="{00000000-0000-0000-0000-000000000000}"/>
          </ac:picMkLst>
        </pc:picChg>
      </pc:sldChg>
      <pc:sldChg chg="addSp delSp modSp mod modNotes">
        <pc:chgData name="Ann-Margaret Archer" userId="0bb33eaed4228db3" providerId="LiveId" clId="{EED44B13-DE57-42EA-9AA0-C8411D92FF11}" dt="2023-07-01T19:38:40.461" v="427" actId="167"/>
        <pc:sldMkLst>
          <pc:docMk/>
          <pc:sldMk cId="0" sldId="260"/>
        </pc:sldMkLst>
        <pc:spChg chg="mod">
          <ac:chgData name="Ann-Margaret Archer" userId="0bb33eaed4228db3" providerId="LiveId" clId="{EED44B13-DE57-42EA-9AA0-C8411D92FF11}" dt="2023-07-01T19:25:20.663" v="407" actId="1076"/>
          <ac:spMkLst>
            <pc:docMk/>
            <pc:sldMk cId="0" sldId="260"/>
            <ac:spMk id="81" creationId="{00000000-0000-0000-0000-000000000000}"/>
          </ac:spMkLst>
        </pc:spChg>
        <pc:picChg chg="add del mod ord">
          <ac:chgData name="Ann-Margaret Archer" userId="0bb33eaed4228db3" providerId="LiveId" clId="{EED44B13-DE57-42EA-9AA0-C8411D92FF11}" dt="2023-07-01T19:38:22.282" v="422" actId="478"/>
          <ac:picMkLst>
            <pc:docMk/>
            <pc:sldMk cId="0" sldId="260"/>
            <ac:picMk id="2" creationId="{E0F2EDCC-AD56-8A68-3048-7F4BC5B00FDF}"/>
          </ac:picMkLst>
        </pc:picChg>
        <pc:picChg chg="add del mod">
          <ac:chgData name="Ann-Margaret Archer" userId="0bb33eaed4228db3" providerId="LiveId" clId="{EED44B13-DE57-42EA-9AA0-C8411D92FF11}" dt="2023-07-01T19:15:21.723" v="344" actId="478"/>
          <ac:picMkLst>
            <pc:docMk/>
            <pc:sldMk cId="0" sldId="260"/>
            <ac:picMk id="4" creationId="{39BF1E86-08C2-FC23-5EB3-5854FE0A151B}"/>
          </ac:picMkLst>
        </pc:picChg>
        <pc:picChg chg="add del mod">
          <ac:chgData name="Ann-Margaret Archer" userId="0bb33eaed4228db3" providerId="LiveId" clId="{EED44B13-DE57-42EA-9AA0-C8411D92FF11}" dt="2023-07-01T19:18:24.577" v="373" actId="478"/>
          <ac:picMkLst>
            <pc:docMk/>
            <pc:sldMk cId="0" sldId="260"/>
            <ac:picMk id="6" creationId="{E595D282-7E27-3F19-4425-6148D82ABE6C}"/>
          </ac:picMkLst>
        </pc:picChg>
        <pc:picChg chg="add del mod ord">
          <ac:chgData name="Ann-Margaret Archer" userId="0bb33eaed4228db3" providerId="LiveId" clId="{EED44B13-DE57-42EA-9AA0-C8411D92FF11}" dt="2023-07-01T19:21:01.462" v="389" actId="21"/>
          <ac:picMkLst>
            <pc:docMk/>
            <pc:sldMk cId="0" sldId="260"/>
            <ac:picMk id="8" creationId="{A30EBA18-6145-3F74-8B83-4BD8EB74ACA8}"/>
          </ac:picMkLst>
        </pc:picChg>
        <pc:picChg chg="add del mod">
          <ac:chgData name="Ann-Margaret Archer" userId="0bb33eaed4228db3" providerId="LiveId" clId="{EED44B13-DE57-42EA-9AA0-C8411D92FF11}" dt="2023-07-01T19:16:21.180" v="363" actId="21"/>
          <ac:picMkLst>
            <pc:docMk/>
            <pc:sldMk cId="0" sldId="260"/>
            <ac:picMk id="10" creationId="{9BDAC05C-DB18-D7CA-C007-E6C62F7387CF}"/>
          </ac:picMkLst>
        </pc:picChg>
        <pc:picChg chg="add del mod">
          <ac:chgData name="Ann-Margaret Archer" userId="0bb33eaed4228db3" providerId="LiveId" clId="{EED44B13-DE57-42EA-9AA0-C8411D92FF11}" dt="2023-07-01T19:15:54.664" v="356" actId="21"/>
          <ac:picMkLst>
            <pc:docMk/>
            <pc:sldMk cId="0" sldId="260"/>
            <ac:picMk id="12" creationId="{29153F0E-D682-8D4F-ACEB-60F3B8335509}"/>
          </ac:picMkLst>
        </pc:picChg>
        <pc:picChg chg="add del mod">
          <ac:chgData name="Ann-Margaret Archer" userId="0bb33eaed4228db3" providerId="LiveId" clId="{EED44B13-DE57-42EA-9AA0-C8411D92FF11}" dt="2023-07-01T19:20:16.567" v="387" actId="478"/>
          <ac:picMkLst>
            <pc:docMk/>
            <pc:sldMk cId="0" sldId="260"/>
            <ac:picMk id="14" creationId="{9E4B0EB4-66C5-6764-B3AB-A91486CAE3B3}"/>
          </ac:picMkLst>
        </pc:picChg>
        <pc:picChg chg="add mod ord">
          <ac:chgData name="Ann-Margaret Archer" userId="0bb33eaed4228db3" providerId="LiveId" clId="{EED44B13-DE57-42EA-9AA0-C8411D92FF11}" dt="2023-07-01T19:25:41.810" v="412" actId="1076"/>
          <ac:picMkLst>
            <pc:docMk/>
            <pc:sldMk cId="0" sldId="260"/>
            <ac:picMk id="16" creationId="{6B52AE6D-8E51-6EE7-9129-BBC5E0369861}"/>
          </ac:picMkLst>
        </pc:picChg>
        <pc:picChg chg="add mod ord">
          <ac:chgData name="Ann-Margaret Archer" userId="0bb33eaed4228db3" providerId="LiveId" clId="{EED44B13-DE57-42EA-9AA0-C8411D92FF11}" dt="2023-07-01T19:38:40.461" v="427" actId="167"/>
          <ac:picMkLst>
            <pc:docMk/>
            <pc:sldMk cId="0" sldId="260"/>
            <ac:picMk id="18" creationId="{B445C692-D166-BE44-F5B0-5513A4FBA7E9}"/>
          </ac:picMkLst>
        </pc:picChg>
        <pc:picChg chg="del">
          <ac:chgData name="Ann-Margaret Archer" userId="0bb33eaed4228db3" providerId="LiveId" clId="{EED44B13-DE57-42EA-9AA0-C8411D92FF11}" dt="2023-07-01T19:14:10.644" v="323" actId="478"/>
          <ac:picMkLst>
            <pc:docMk/>
            <pc:sldMk cId="0" sldId="260"/>
            <ac:picMk id="80" creationId="{00000000-0000-0000-0000-000000000000}"/>
          </ac:picMkLst>
        </pc:picChg>
        <pc:picChg chg="del">
          <ac:chgData name="Ann-Margaret Archer" userId="0bb33eaed4228db3" providerId="LiveId" clId="{EED44B13-DE57-42EA-9AA0-C8411D92FF11}" dt="2023-07-01T19:15:08.664" v="341" actId="478"/>
          <ac:picMkLst>
            <pc:docMk/>
            <pc:sldMk cId="0" sldId="260"/>
            <ac:picMk id="82" creationId="{00000000-0000-0000-0000-000000000000}"/>
          </ac:picMkLst>
        </pc:picChg>
      </pc:sldChg>
      <pc:sldChg chg="addSp delSp modSp del mod setBg modNotes">
        <pc:chgData name="Ann-Margaret Archer" userId="0bb33eaed4228db3" providerId="LiveId" clId="{EED44B13-DE57-42EA-9AA0-C8411D92FF11}" dt="2023-07-01T19:45:13.610" v="477" actId="47"/>
        <pc:sldMkLst>
          <pc:docMk/>
          <pc:sldMk cId="0" sldId="261"/>
        </pc:sldMkLst>
        <pc:spChg chg="mod ord">
          <ac:chgData name="Ann-Margaret Archer" userId="0bb33eaed4228db3" providerId="LiveId" clId="{EED44B13-DE57-42EA-9AA0-C8411D92FF11}" dt="2023-07-01T19:40:50.787" v="428" actId="26606"/>
          <ac:spMkLst>
            <pc:docMk/>
            <pc:sldMk cId="0" sldId="261"/>
            <ac:spMk id="89" creationId="{00000000-0000-0000-0000-000000000000}"/>
          </ac:spMkLst>
        </pc:spChg>
        <pc:spChg chg="add del">
          <ac:chgData name="Ann-Margaret Archer" userId="0bb33eaed4228db3" providerId="LiveId" clId="{EED44B13-DE57-42EA-9AA0-C8411D92FF11}" dt="2023-07-01T19:40:50.787" v="428" actId="26606"/>
          <ac:spMkLst>
            <pc:docMk/>
            <pc:sldMk cId="0" sldId="261"/>
            <ac:spMk id="94" creationId="{FFCDD23B-75C8-427B-BD08-53C8156CD7CD}"/>
          </ac:spMkLst>
        </pc:spChg>
        <pc:spChg chg="add del">
          <ac:chgData name="Ann-Margaret Archer" userId="0bb33eaed4228db3" providerId="LiveId" clId="{EED44B13-DE57-42EA-9AA0-C8411D92FF11}" dt="2023-07-01T19:40:50.787" v="428" actId="26606"/>
          <ac:spMkLst>
            <pc:docMk/>
            <pc:sldMk cId="0" sldId="261"/>
            <ac:spMk id="96" creationId="{AFFC87AC-C919-4FE5-BAC3-39509E001152}"/>
          </ac:spMkLst>
        </pc:spChg>
        <pc:spChg chg="add del">
          <ac:chgData name="Ann-Margaret Archer" userId="0bb33eaed4228db3" providerId="LiveId" clId="{EED44B13-DE57-42EA-9AA0-C8411D92FF11}" dt="2023-07-01T19:40:50.787" v="428" actId="26606"/>
          <ac:spMkLst>
            <pc:docMk/>
            <pc:sldMk cId="0" sldId="261"/>
            <ac:spMk id="98" creationId="{AB5E08C4-8CDD-4623-A5B8-E998C6DEE3B7}"/>
          </ac:spMkLst>
        </pc:spChg>
        <pc:spChg chg="add del">
          <ac:chgData name="Ann-Margaret Archer" userId="0bb33eaed4228db3" providerId="LiveId" clId="{EED44B13-DE57-42EA-9AA0-C8411D92FF11}" dt="2023-07-01T19:40:50.787" v="428" actId="26606"/>
          <ac:spMkLst>
            <pc:docMk/>
            <pc:sldMk cId="0" sldId="261"/>
            <ac:spMk id="100" creationId="{15F33878-D502-4FFA-8ACE-F2AECDB2A23F}"/>
          </ac:spMkLst>
        </pc:spChg>
        <pc:spChg chg="add del">
          <ac:chgData name="Ann-Margaret Archer" userId="0bb33eaed4228db3" providerId="LiveId" clId="{EED44B13-DE57-42EA-9AA0-C8411D92FF11}" dt="2023-07-01T19:41:13.170" v="430" actId="26606"/>
          <ac:spMkLst>
            <pc:docMk/>
            <pc:sldMk cId="0" sldId="261"/>
            <ac:spMk id="105" creationId="{A061BA2E-A388-41C5-B73A-B0FEB6B1029D}"/>
          </ac:spMkLst>
        </pc:spChg>
        <pc:spChg chg="add del">
          <ac:chgData name="Ann-Margaret Archer" userId="0bb33eaed4228db3" providerId="LiveId" clId="{EED44B13-DE57-42EA-9AA0-C8411D92FF11}" dt="2023-07-01T19:41:13.170" v="430" actId="26606"/>
          <ac:spMkLst>
            <pc:docMk/>
            <pc:sldMk cId="0" sldId="261"/>
            <ac:spMk id="107" creationId="{76E192A2-3ED3-4081-8A86-A22B5114178F}"/>
          </ac:spMkLst>
        </pc:spChg>
        <pc:spChg chg="add del">
          <ac:chgData name="Ann-Margaret Archer" userId="0bb33eaed4228db3" providerId="LiveId" clId="{EED44B13-DE57-42EA-9AA0-C8411D92FF11}" dt="2023-07-01T19:41:13.170" v="430" actId="26606"/>
          <ac:spMkLst>
            <pc:docMk/>
            <pc:sldMk cId="0" sldId="261"/>
            <ac:spMk id="109" creationId="{79F40191-0F44-4FD1-82CC-ACB507C14BE6}"/>
          </ac:spMkLst>
        </pc:spChg>
        <pc:spChg chg="add">
          <ac:chgData name="Ann-Margaret Archer" userId="0bb33eaed4228db3" providerId="LiveId" clId="{EED44B13-DE57-42EA-9AA0-C8411D92FF11}" dt="2023-07-01T19:41:13.170" v="430" actId="26606"/>
          <ac:spMkLst>
            <pc:docMk/>
            <pc:sldMk cId="0" sldId="261"/>
            <ac:spMk id="114" creationId="{A061BA2E-A388-41C5-B73A-B0FEB6B1029D}"/>
          </ac:spMkLst>
        </pc:spChg>
        <pc:spChg chg="add">
          <ac:chgData name="Ann-Margaret Archer" userId="0bb33eaed4228db3" providerId="LiveId" clId="{EED44B13-DE57-42EA-9AA0-C8411D92FF11}" dt="2023-07-01T19:41:13.170" v="430" actId="26606"/>
          <ac:spMkLst>
            <pc:docMk/>
            <pc:sldMk cId="0" sldId="261"/>
            <ac:spMk id="116" creationId="{76E192A2-3ED3-4081-8A86-A22B5114178F}"/>
          </ac:spMkLst>
        </pc:spChg>
        <pc:spChg chg="add">
          <ac:chgData name="Ann-Margaret Archer" userId="0bb33eaed4228db3" providerId="LiveId" clId="{EED44B13-DE57-42EA-9AA0-C8411D92FF11}" dt="2023-07-01T19:41:13.170" v="430" actId="26606"/>
          <ac:spMkLst>
            <pc:docMk/>
            <pc:sldMk cId="0" sldId="261"/>
            <ac:spMk id="118" creationId="{79F40191-0F44-4FD1-82CC-ACB507C14BE6}"/>
          </ac:spMkLst>
        </pc:spChg>
        <pc:picChg chg="add del mod ord">
          <ac:chgData name="Ann-Margaret Archer" userId="0bb33eaed4228db3" providerId="LiveId" clId="{EED44B13-DE57-42EA-9AA0-C8411D92FF11}" dt="2023-07-01T19:42:48.010" v="444" actId="21"/>
          <ac:picMkLst>
            <pc:docMk/>
            <pc:sldMk cId="0" sldId="261"/>
            <ac:picMk id="2" creationId="{CC29D893-7183-9C15-136B-3A273E0C5AE6}"/>
          </ac:picMkLst>
        </pc:picChg>
        <pc:picChg chg="add del mod ord">
          <ac:chgData name="Ann-Margaret Archer" userId="0bb33eaed4228db3" providerId="LiveId" clId="{EED44B13-DE57-42EA-9AA0-C8411D92FF11}" dt="2023-07-01T19:43:19.348" v="449" actId="21"/>
          <ac:picMkLst>
            <pc:docMk/>
            <pc:sldMk cId="0" sldId="261"/>
            <ac:picMk id="3" creationId="{4CB8B87E-2399-A1CB-E613-177D77FA4170}"/>
          </ac:picMkLst>
        </pc:picChg>
        <pc:picChg chg="del">
          <ac:chgData name="Ann-Margaret Archer" userId="0bb33eaed4228db3" providerId="LiveId" clId="{EED44B13-DE57-42EA-9AA0-C8411D92FF11}" dt="2023-07-01T19:15:59.804" v="357" actId="478"/>
          <ac:picMkLst>
            <pc:docMk/>
            <pc:sldMk cId="0" sldId="261"/>
            <ac:picMk id="87" creationId="{00000000-0000-0000-0000-000000000000}"/>
          </ac:picMkLst>
        </pc:picChg>
        <pc:picChg chg="del mod">
          <ac:chgData name="Ann-Margaret Archer" userId="0bb33eaed4228db3" providerId="LiveId" clId="{EED44B13-DE57-42EA-9AA0-C8411D92FF11}" dt="2023-07-01T19:16:02.790" v="359" actId="478"/>
          <ac:picMkLst>
            <pc:docMk/>
            <pc:sldMk cId="0" sldId="261"/>
            <ac:picMk id="88" creationId="{00000000-0000-0000-0000-000000000000}"/>
          </ac:picMkLst>
        </pc:picChg>
      </pc:sldChg>
      <pc:sldChg chg="modSp mod modNotes">
        <pc:chgData name="Ann-Margaret Archer" userId="0bb33eaed4228db3" providerId="LiveId" clId="{EED44B13-DE57-42EA-9AA0-C8411D92FF11}" dt="2023-07-23T19:52:21.643" v="1276" actId="12"/>
        <pc:sldMkLst>
          <pc:docMk/>
          <pc:sldMk cId="0" sldId="262"/>
        </pc:sldMkLst>
        <pc:spChg chg="mod">
          <ac:chgData name="Ann-Margaret Archer" userId="0bb33eaed4228db3" providerId="LiveId" clId="{EED44B13-DE57-42EA-9AA0-C8411D92FF11}" dt="2023-07-01T18:54:41.115" v="262" actId="20577"/>
          <ac:spMkLst>
            <pc:docMk/>
            <pc:sldMk cId="0" sldId="262"/>
            <ac:spMk id="94" creationId="{00000000-0000-0000-0000-000000000000}"/>
          </ac:spMkLst>
        </pc:spChg>
        <pc:spChg chg="mod">
          <ac:chgData name="Ann-Margaret Archer" userId="0bb33eaed4228db3" providerId="LiveId" clId="{EED44B13-DE57-42EA-9AA0-C8411D92FF11}" dt="2023-07-23T19:52:21.643" v="1276" actId="12"/>
          <ac:spMkLst>
            <pc:docMk/>
            <pc:sldMk cId="0" sldId="262"/>
            <ac:spMk id="95" creationId="{00000000-0000-0000-0000-000000000000}"/>
          </ac:spMkLst>
        </pc:spChg>
      </pc:sldChg>
      <pc:sldChg chg="new del">
        <pc:chgData name="Ann-Margaret Archer" userId="0bb33eaed4228db3" providerId="LiveId" clId="{EED44B13-DE57-42EA-9AA0-C8411D92FF11}" dt="2023-07-01T18:53:01.839" v="110" actId="2696"/>
        <pc:sldMkLst>
          <pc:docMk/>
          <pc:sldMk cId="4188656665" sldId="263"/>
        </pc:sldMkLst>
      </pc:sldChg>
      <pc:sldChg chg="add">
        <pc:chgData name="Ann-Margaret Archer" userId="0bb33eaed4228db3" providerId="LiveId" clId="{EED44B13-DE57-42EA-9AA0-C8411D92FF11}" dt="2023-07-01T18:52:56.186" v="109"/>
        <pc:sldMkLst>
          <pc:docMk/>
          <pc:sldMk cId="2342583138" sldId="264"/>
        </pc:sldMkLst>
      </pc:sldChg>
      <pc:sldChg chg="addSp delSp modSp new mod setBg">
        <pc:chgData name="Ann-Margaret Archer" userId="0bb33eaed4228db3" providerId="LiveId" clId="{EED44B13-DE57-42EA-9AA0-C8411D92FF11}" dt="2023-07-01T19:21:23.178" v="395" actId="26606"/>
        <pc:sldMkLst>
          <pc:docMk/>
          <pc:sldMk cId="856134868" sldId="265"/>
        </pc:sldMkLst>
        <pc:spChg chg="del">
          <ac:chgData name="Ann-Margaret Archer" userId="0bb33eaed4228db3" providerId="LiveId" clId="{EED44B13-DE57-42EA-9AA0-C8411D92FF11}" dt="2023-07-01T19:18:01.169" v="368" actId="478"/>
          <ac:spMkLst>
            <pc:docMk/>
            <pc:sldMk cId="856134868" sldId="265"/>
            <ac:spMk id="2" creationId="{B99E0A3B-6180-03CD-79CC-13FFFA25DE75}"/>
          </ac:spMkLst>
        </pc:spChg>
        <pc:spChg chg="del">
          <ac:chgData name="Ann-Margaret Archer" userId="0bb33eaed4228db3" providerId="LiveId" clId="{EED44B13-DE57-42EA-9AA0-C8411D92FF11}" dt="2023-07-01T19:18:06.808" v="369" actId="478"/>
          <ac:spMkLst>
            <pc:docMk/>
            <pc:sldMk cId="856134868" sldId="265"/>
            <ac:spMk id="3" creationId="{6FA1A825-6FEB-8660-FC21-A432652083FE}"/>
          </ac:spMkLst>
        </pc:spChg>
        <pc:spChg chg="add del">
          <ac:chgData name="Ann-Margaret Archer" userId="0bb33eaed4228db3" providerId="LiveId" clId="{EED44B13-DE57-42EA-9AA0-C8411D92FF11}" dt="2023-07-01T19:21:23.174" v="394" actId="26606"/>
          <ac:spMkLst>
            <pc:docMk/>
            <pc:sldMk cId="856134868" sldId="265"/>
            <ac:spMk id="13" creationId="{80CCAACE-815D-4A79-875A-B7EFC28F7D2B}"/>
          </ac:spMkLst>
        </pc:spChg>
        <pc:spChg chg="add">
          <ac:chgData name="Ann-Margaret Archer" userId="0bb33eaed4228db3" providerId="LiveId" clId="{EED44B13-DE57-42EA-9AA0-C8411D92FF11}" dt="2023-07-01T19:21:23.178" v="395" actId="26606"/>
          <ac:spMkLst>
            <pc:docMk/>
            <pc:sldMk cId="856134868" sldId="265"/>
            <ac:spMk id="15" creationId="{11BE3FA7-0D70-4431-814F-D8C40576EA93}"/>
          </ac:spMkLst>
        </pc:spChg>
        <pc:picChg chg="add mod ord">
          <ac:chgData name="Ann-Margaret Archer" userId="0bb33eaed4228db3" providerId="LiveId" clId="{EED44B13-DE57-42EA-9AA0-C8411D92FF11}" dt="2023-07-01T19:21:23.178" v="395" actId="26606"/>
          <ac:picMkLst>
            <pc:docMk/>
            <pc:sldMk cId="856134868" sldId="265"/>
            <ac:picMk id="5" creationId="{6DEA4A11-480C-1ADB-F862-845D704178A7}"/>
          </ac:picMkLst>
        </pc:picChg>
        <pc:picChg chg="add del mod">
          <ac:chgData name="Ann-Margaret Archer" userId="0bb33eaed4228db3" providerId="LiveId" clId="{EED44B13-DE57-42EA-9AA0-C8411D92FF11}" dt="2023-07-01T19:14:43.985" v="334" actId="21"/>
          <ac:picMkLst>
            <pc:docMk/>
            <pc:sldMk cId="856134868" sldId="265"/>
            <ac:picMk id="7" creationId="{E27C87BD-B6D7-B5B6-72C1-8FA44E97FACE}"/>
          </ac:picMkLst>
        </pc:picChg>
        <pc:picChg chg="add mod">
          <ac:chgData name="Ann-Margaret Archer" userId="0bb33eaed4228db3" providerId="LiveId" clId="{EED44B13-DE57-42EA-9AA0-C8411D92FF11}" dt="2023-07-01T19:21:23.178" v="395" actId="26606"/>
          <ac:picMkLst>
            <pc:docMk/>
            <pc:sldMk cId="856134868" sldId="265"/>
            <ac:picMk id="8" creationId="{9E8EE48E-CAC6-D38B-29B6-B5147E19A33C}"/>
          </ac:picMkLst>
        </pc:picChg>
      </pc:sldChg>
      <pc:sldChg chg="addSp delSp modSp new mod setBg">
        <pc:chgData name="Ann-Margaret Archer" userId="0bb33eaed4228db3" providerId="LiveId" clId="{EED44B13-DE57-42EA-9AA0-C8411D92FF11}" dt="2023-07-01T19:45:03.778" v="476" actId="14100"/>
        <pc:sldMkLst>
          <pc:docMk/>
          <pc:sldMk cId="3101692359" sldId="266"/>
        </pc:sldMkLst>
        <pc:spChg chg="del">
          <ac:chgData name="Ann-Margaret Archer" userId="0bb33eaed4228db3" providerId="LiveId" clId="{EED44B13-DE57-42EA-9AA0-C8411D92FF11}" dt="2023-07-01T19:42:57.557" v="445" actId="478"/>
          <ac:spMkLst>
            <pc:docMk/>
            <pc:sldMk cId="3101692359" sldId="266"/>
            <ac:spMk id="2" creationId="{D8F111C2-9D54-5DB9-EACF-7838A653034E}"/>
          </ac:spMkLst>
        </pc:spChg>
        <pc:spChg chg="del">
          <ac:chgData name="Ann-Margaret Archer" userId="0bb33eaed4228db3" providerId="LiveId" clId="{EED44B13-DE57-42EA-9AA0-C8411D92FF11}" dt="2023-07-01T19:43:06.028" v="446" actId="478"/>
          <ac:spMkLst>
            <pc:docMk/>
            <pc:sldMk cId="3101692359" sldId="266"/>
            <ac:spMk id="3" creationId="{C365BC12-8F31-D93C-F507-FD44F78D6433}"/>
          </ac:spMkLst>
        </pc:spChg>
        <pc:spChg chg="add mod">
          <ac:chgData name="Ann-Margaret Archer" userId="0bb33eaed4228db3" providerId="LiveId" clId="{EED44B13-DE57-42EA-9AA0-C8411D92FF11}" dt="2023-07-01T19:45:03.778" v="476" actId="14100"/>
          <ac:spMkLst>
            <pc:docMk/>
            <pc:sldMk cId="3101692359" sldId="266"/>
            <ac:spMk id="6" creationId="{672A331E-509E-9CC9-85B6-7E28A88FDAC4}"/>
          </ac:spMkLst>
        </pc:spChg>
        <pc:spChg chg="add">
          <ac:chgData name="Ann-Margaret Archer" userId="0bb33eaed4228db3" providerId="LiveId" clId="{EED44B13-DE57-42EA-9AA0-C8411D92FF11}" dt="2023-07-01T19:43:34.845" v="452" actId="26606"/>
          <ac:spMkLst>
            <pc:docMk/>
            <pc:sldMk cId="3101692359" sldId="266"/>
            <ac:spMk id="10" creationId="{80CCAACE-815D-4A79-875A-B7EFC28F7D2B}"/>
          </ac:spMkLst>
        </pc:spChg>
        <pc:picChg chg="add mod">
          <ac:chgData name="Ann-Margaret Archer" userId="0bb33eaed4228db3" providerId="LiveId" clId="{EED44B13-DE57-42EA-9AA0-C8411D92FF11}" dt="2023-07-01T19:43:34.845" v="452" actId="26606"/>
          <ac:picMkLst>
            <pc:docMk/>
            <pc:sldMk cId="3101692359" sldId="266"/>
            <ac:picMk id="4" creationId="{35ED8F6C-DB63-B0C6-511E-AF3C3ED2E560}"/>
          </ac:picMkLst>
        </pc:picChg>
        <pc:picChg chg="add mod">
          <ac:chgData name="Ann-Margaret Archer" userId="0bb33eaed4228db3" providerId="LiveId" clId="{EED44B13-DE57-42EA-9AA0-C8411D92FF11}" dt="2023-07-01T19:43:34.845" v="452" actId="26606"/>
          <ac:picMkLst>
            <pc:docMk/>
            <pc:sldMk cId="3101692359" sldId="266"/>
            <ac:picMk id="5" creationId="{09A2B9E9-72E4-BF97-22A3-A27FDA1BB386}"/>
          </ac:picMkLst>
        </pc:picChg>
      </pc:sldChg>
      <pc:sldChg chg="addSp delSp modSp new mod ord setBg">
        <pc:chgData name="Ann-Margaret Archer" userId="0bb33eaed4228db3" providerId="LiveId" clId="{EED44B13-DE57-42EA-9AA0-C8411D92FF11}" dt="2023-07-02T14:45:38.090" v="556" actId="26606"/>
        <pc:sldMkLst>
          <pc:docMk/>
          <pc:sldMk cId="143276494" sldId="267"/>
        </pc:sldMkLst>
        <pc:spChg chg="del">
          <ac:chgData name="Ann-Margaret Archer" userId="0bb33eaed4228db3" providerId="LiveId" clId="{EED44B13-DE57-42EA-9AA0-C8411D92FF11}" dt="2023-07-02T14:41:12.069" v="481" actId="478"/>
          <ac:spMkLst>
            <pc:docMk/>
            <pc:sldMk cId="143276494" sldId="267"/>
            <ac:spMk id="2" creationId="{A97687F3-0B35-6F2B-C34C-15AD894F7F95}"/>
          </ac:spMkLst>
        </pc:spChg>
        <pc:spChg chg="del">
          <ac:chgData name="Ann-Margaret Archer" userId="0bb33eaed4228db3" providerId="LiveId" clId="{EED44B13-DE57-42EA-9AA0-C8411D92FF11}" dt="2023-07-02T14:41:16.853" v="482" actId="478"/>
          <ac:spMkLst>
            <pc:docMk/>
            <pc:sldMk cId="143276494" sldId="267"/>
            <ac:spMk id="3" creationId="{E793D012-8849-9D80-0FBE-658AC7F595A0}"/>
          </ac:spMkLst>
        </pc:spChg>
        <pc:spChg chg="add mod">
          <ac:chgData name="Ann-Margaret Archer" userId="0bb33eaed4228db3" providerId="LiveId" clId="{EED44B13-DE57-42EA-9AA0-C8411D92FF11}" dt="2023-07-02T14:45:38.090" v="556" actId="26606"/>
          <ac:spMkLst>
            <pc:docMk/>
            <pc:sldMk cId="143276494" sldId="267"/>
            <ac:spMk id="6" creationId="{9E54850D-E2E1-823D-E81B-3F6A7D98AC21}"/>
          </ac:spMkLst>
        </pc:spChg>
        <pc:spChg chg="add del">
          <ac:chgData name="Ann-Margaret Archer" userId="0bb33eaed4228db3" providerId="LiveId" clId="{EED44B13-DE57-42EA-9AA0-C8411D92FF11}" dt="2023-07-02T14:43:23.233" v="546" actId="26606"/>
          <ac:spMkLst>
            <pc:docMk/>
            <pc:sldMk cId="143276494" sldId="267"/>
            <ac:spMk id="11" creationId="{37C89E4B-3C9F-44B9-8B86-D9E3D112D8EC}"/>
          </ac:spMkLst>
        </pc:spChg>
        <pc:spChg chg="add del">
          <ac:chgData name="Ann-Margaret Archer" userId="0bb33eaed4228db3" providerId="LiveId" clId="{EED44B13-DE57-42EA-9AA0-C8411D92FF11}" dt="2023-07-02T14:45:38.090" v="556" actId="26606"/>
          <ac:spMkLst>
            <pc:docMk/>
            <pc:sldMk cId="143276494" sldId="267"/>
            <ac:spMk id="17" creationId="{D4771268-CB57-404A-9271-370EB28F6090}"/>
          </ac:spMkLst>
        </pc:spChg>
        <pc:spChg chg="add">
          <ac:chgData name="Ann-Margaret Archer" userId="0bb33eaed4228db3" providerId="LiveId" clId="{EED44B13-DE57-42EA-9AA0-C8411D92FF11}" dt="2023-07-02T14:45:38.090" v="556" actId="26606"/>
          <ac:spMkLst>
            <pc:docMk/>
            <pc:sldMk cId="143276494" sldId="267"/>
            <ac:spMk id="19" creationId="{32E62931-8EB4-42BB-BAAB-D8757BE66D8E}"/>
          </ac:spMkLst>
        </pc:spChg>
        <pc:spChg chg="add del">
          <ac:chgData name="Ann-Margaret Archer" userId="0bb33eaed4228db3" providerId="LiveId" clId="{EED44B13-DE57-42EA-9AA0-C8411D92FF11}" dt="2023-07-02T14:45:18.607" v="555" actId="26606"/>
          <ac:spMkLst>
            <pc:docMk/>
            <pc:sldMk cId="143276494" sldId="267"/>
            <ac:spMk id="22" creationId="{9B7AD9F6-8CE7-4299-8FC6-328F4DCD3FF9}"/>
          </ac:spMkLst>
        </pc:spChg>
        <pc:spChg chg="add del">
          <ac:chgData name="Ann-Margaret Archer" userId="0bb33eaed4228db3" providerId="LiveId" clId="{EED44B13-DE57-42EA-9AA0-C8411D92FF11}" dt="2023-07-02T14:45:18.607" v="555" actId="26606"/>
          <ac:spMkLst>
            <pc:docMk/>
            <pc:sldMk cId="143276494" sldId="267"/>
            <ac:spMk id="24" creationId="{F49775AF-8896-43EE-92C6-83497D6DC56F}"/>
          </ac:spMkLst>
        </pc:spChg>
        <pc:picChg chg="add mod ord">
          <ac:chgData name="Ann-Margaret Archer" userId="0bb33eaed4228db3" providerId="LiveId" clId="{EED44B13-DE57-42EA-9AA0-C8411D92FF11}" dt="2023-07-02T14:45:38.090" v="556" actId="26606"/>
          <ac:picMkLst>
            <pc:docMk/>
            <pc:sldMk cId="143276494" sldId="267"/>
            <ac:picMk id="5" creationId="{4DE31D79-15B4-A923-6246-041778FF0F5A}"/>
          </ac:picMkLst>
        </pc:picChg>
        <pc:cxnChg chg="add del">
          <ac:chgData name="Ann-Margaret Archer" userId="0bb33eaed4228db3" providerId="LiveId" clId="{EED44B13-DE57-42EA-9AA0-C8411D92FF11}" dt="2023-07-02T14:43:23.233" v="546" actId="26606"/>
          <ac:cxnSpMkLst>
            <pc:docMk/>
            <pc:sldMk cId="143276494" sldId="267"/>
            <ac:cxnSpMk id="13" creationId="{AA2EAA10-076F-46BD-8F0F-B9A2FB77A85C}"/>
          </ac:cxnSpMkLst>
        </pc:cxnChg>
        <pc:cxnChg chg="add del">
          <ac:chgData name="Ann-Margaret Archer" userId="0bb33eaed4228db3" providerId="LiveId" clId="{EED44B13-DE57-42EA-9AA0-C8411D92FF11}" dt="2023-07-02T14:43:23.233" v="546" actId="26606"/>
          <ac:cxnSpMkLst>
            <pc:docMk/>
            <pc:sldMk cId="143276494" sldId="267"/>
            <ac:cxnSpMk id="15" creationId="{D891E407-403B-4764-86C9-33A56D3BCAA3}"/>
          </ac:cxnSpMkLst>
        </pc:cxnChg>
      </pc:sldChg>
      <pc:sldChg chg="addSp delSp modSp new mod">
        <pc:chgData name="Ann-Margaret Archer" userId="0bb33eaed4228db3" providerId="LiveId" clId="{EED44B13-DE57-42EA-9AA0-C8411D92FF11}" dt="2023-07-23T19:51:52.863" v="1274" actId="255"/>
        <pc:sldMkLst>
          <pc:docMk/>
          <pc:sldMk cId="2122242683" sldId="268"/>
        </pc:sldMkLst>
        <pc:spChg chg="del mod">
          <ac:chgData name="Ann-Margaret Archer" userId="0bb33eaed4228db3" providerId="LiveId" clId="{EED44B13-DE57-42EA-9AA0-C8411D92FF11}" dt="2023-07-23T19:33:06.682" v="564" actId="478"/>
          <ac:spMkLst>
            <pc:docMk/>
            <pc:sldMk cId="2122242683" sldId="268"/>
            <ac:spMk id="2" creationId="{170E3EA6-A91C-ADC3-7D63-34680F8A3E69}"/>
          </ac:spMkLst>
        </pc:spChg>
        <pc:spChg chg="add mod">
          <ac:chgData name="Ann-Margaret Archer" userId="0bb33eaed4228db3" providerId="LiveId" clId="{EED44B13-DE57-42EA-9AA0-C8411D92FF11}" dt="2023-07-23T19:51:52.863" v="1274" actId="255"/>
          <ac:spMkLst>
            <pc:docMk/>
            <pc:sldMk cId="2122242683" sldId="268"/>
            <ac:spMk id="3" creationId="{E09E3CD7-F4B5-7E6D-33FE-84E0B27CCC4F}"/>
          </ac:spMkLst>
        </pc:spChg>
        <pc:spChg chg="add del mod">
          <ac:chgData name="Ann-Margaret Archer" userId="0bb33eaed4228db3" providerId="LiveId" clId="{EED44B13-DE57-42EA-9AA0-C8411D92FF11}" dt="2023-07-23T19:45:01.532" v="966"/>
          <ac:spMkLst>
            <pc:docMk/>
            <pc:sldMk cId="2122242683" sldId="268"/>
            <ac:spMk id="10" creationId="{3563B13C-F329-9A72-EAF9-AF3905FA7291}"/>
          </ac:spMkLst>
        </pc:spChg>
        <pc:spChg chg="add mod">
          <ac:chgData name="Ann-Margaret Archer" userId="0bb33eaed4228db3" providerId="LiveId" clId="{EED44B13-DE57-42EA-9AA0-C8411D92FF11}" dt="2023-07-23T19:51:00.807" v="1273" actId="20577"/>
          <ac:spMkLst>
            <pc:docMk/>
            <pc:sldMk cId="2122242683" sldId="268"/>
            <ac:spMk id="11" creationId="{606EE85F-F2AD-0A6A-09AA-A74270DCA8E4}"/>
          </ac:spMkLst>
        </pc:spChg>
        <pc:picChg chg="add del mod">
          <ac:chgData name="Ann-Margaret Archer" userId="0bb33eaed4228db3" providerId="LiveId" clId="{EED44B13-DE57-42EA-9AA0-C8411D92FF11}" dt="2023-07-23T19:42:42.948" v="941" actId="478"/>
          <ac:picMkLst>
            <pc:docMk/>
            <pc:sldMk cId="2122242683" sldId="268"/>
            <ac:picMk id="5" creationId="{C67B3244-6EBE-75A7-B2F4-43304FC3BE2D}"/>
          </ac:picMkLst>
        </pc:picChg>
        <pc:picChg chg="add mod ord">
          <ac:chgData name="Ann-Margaret Archer" userId="0bb33eaed4228db3" providerId="LiveId" clId="{EED44B13-DE57-42EA-9AA0-C8411D92FF11}" dt="2023-07-23T19:44:26.547" v="959" actId="1076"/>
          <ac:picMkLst>
            <pc:docMk/>
            <pc:sldMk cId="2122242683" sldId="268"/>
            <ac:picMk id="7" creationId="{9D0AA07D-790E-1174-AD2E-EA95922134A9}"/>
          </ac:picMkLst>
        </pc:picChg>
        <pc:picChg chg="add mod ord">
          <ac:chgData name="Ann-Margaret Archer" userId="0bb33eaed4228db3" providerId="LiveId" clId="{EED44B13-DE57-42EA-9AA0-C8411D92FF11}" dt="2023-07-23T19:49:14.652" v="1252" actId="1076"/>
          <ac:picMkLst>
            <pc:docMk/>
            <pc:sldMk cId="2122242683" sldId="268"/>
            <ac:picMk id="9" creationId="{8611484B-4A18-58BC-7C40-6B4332821F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4ffb4801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4ffb4801c_0_4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38c93c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38c93c4c8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4ffb4801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4ffb4801c_0_6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38c93c4c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38c93c4c8_0_1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C809-AA76-61DB-479D-FF5174768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C5FC4-BF26-26CE-23E1-85B2530AA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BFBE8-3BD0-F120-4579-AB23D6F0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E2585-9689-2102-C1D1-9F82D429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67E15-B902-B383-070A-81202A13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428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A9DD-66E1-E04A-9D7A-755E86B2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D7DBA-DE50-7CBC-9751-F3666DB11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DBDA0-CC19-FE99-AE4B-D9C9D1DE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8DA72-9F08-8593-4646-514CF09E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27821-228C-BC8B-6056-AD2C608D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118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9C6F2-9E29-B375-840D-063D00F74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92C47-504F-2B76-C61C-A217247FF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B5E75-1E42-AEEF-F260-73C831BA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F824A-1EB8-4562-A519-E0EE2999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DDDE0-A6B7-35B1-2936-C4004575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9990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29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E9A4-5848-482D-98C5-8C41748F8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19062-D131-4CDC-866F-CA0A9A59A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1F94C-D580-4339-9995-1B7CF4F5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3758D-33AA-4446-9677-63B63C37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F9C0-C813-4C99-AC9A-4F739B95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1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7A61-55F9-4886-A101-B4636329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DC6C-D120-4272-8D71-0FA785F9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7E1E-4A00-4DD7-80D9-9FF827C9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0C632-2F25-44F5-B51F-70964CD2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5F316-32AF-4268-B42E-BD7DCE1E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7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7C41-FBBE-472F-8A9F-A5C96341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A5F68-EEED-4870-BD7F-B1DA2321D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26DD8-DB93-4284-BDDD-EECC2F05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27E1-ACCB-4EC0-9C73-3A913563D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3EA4-D2C6-4DB6-A3E3-19E686E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F65F-AF03-43AE-8C42-6F02CA37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6447E-167D-45E0-9954-DB24B487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5AE3A-2476-47F7-99D7-513952742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77318-0F1C-4E6A-8D5E-809E5F5E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34529-C30A-4CDC-9F7D-176AF605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DD90E-6856-488E-ABDE-5D94ACE3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3AA3-A0C5-4576-9302-9B0CCD2A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2FABF-EBD3-4AC5-90B2-1202C084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8C391-24F2-4462-A494-83780EC7F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E97A0-30D8-44D7-BFA9-1AEF0F8ED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3F18C-4B87-4850-B7EE-22ECF189D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20172-CC78-4985-B604-4A6C8755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FB0C34-9698-4644-A0E7-671E7068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2B53A9-2174-426B-ACA9-492D0D99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89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C358-3D3B-476B-9641-17B8CF8B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80DB1-8E6C-4D1B-8FA6-595FC6DA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65455-41F7-4810-88B8-ED860457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D929E-E732-415D-80E1-C2F7A4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7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E28D1-9E13-4B24-BC08-3E654C50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DD50-29B2-4A24-B9D1-2316FF64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D836F-863A-4A2C-87B3-525FFF54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A3CD-FEAC-E8F3-B3C5-67A29A0D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D933D-0CAC-838F-0C54-49548C53F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805D-A414-0EC7-CD0D-06CF7B566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BF497-3BAE-5A76-A0DC-0591E4C3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B2D04-8033-6BB8-087D-E6B1BC18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9317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57FE-2C1B-49EC-8471-C34DE190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B1B5D-CE51-41F6-9A00-9745F8484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7D9D9-4DC9-4DBE-82A2-9D49EA53A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4E9B3-F8F5-4BA5-AC55-902FC120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7CFF9-877A-4610-A9AA-30B3244C8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0F020-8DD6-4426-BB09-03656B6B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18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2486-6206-4F96-87C6-AD41B5EE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9B3BA-1515-45DD-84F2-BFCF5E011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2C0BE-702A-4223-B03D-2BBCFE00B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739E-1ADD-4CEF-891F-B353810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A3C99-E1C7-4DBF-B2C1-2DE29E76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7C56C-17AB-49AA-9584-37A6E1C9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05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BA57-8BAE-472F-91DF-69F3C3EF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90156-5E74-4244-BB7F-6CC506ABF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8663-3E33-4624-A77E-12CF2E32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18896-438B-4205-A4CC-AB0D6AB2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0CECC-F5F2-4CED-BE3D-79B8F878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28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AF574-CE0D-45E1-9A19-EBE6BA676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11FF6-D484-455F-8F4E-D7BDD30C7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6337B-C2FE-4901-912C-2B793910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10CAC-246F-4950-BBD7-327D9296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ABFAA-F9E8-4B33-AE73-C8B36F7F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E5D5-ACBA-5AF1-AF22-F4330CF9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7A6D2-A6E3-9ECB-C45A-77F08F74F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97EF4-9959-AF60-05D2-3D83F7E5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C073E-5F19-15F8-FEEB-B9D1F82D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842A-764A-5885-2B7A-DFE89BA2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795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F13AF-C625-2029-828A-5D073A00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509CD-E974-3D3F-DD09-5824A5330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6D6D2-C613-1CB2-C791-3D6F5E460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202BA-4AD8-3E70-B829-7DC14C39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A1544-E09A-A6CA-DC32-86EC0FAE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ED141-F2B7-7354-D6A3-E2A4D6D7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04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2A3C3-359F-171C-6B70-306A16BB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58AE3-B856-D7F1-ED35-2D722EDAD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E5B44-7B4D-41E8-BC9A-8587FBB84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46E60-240B-6A79-A9A0-18517CA8B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91344-9E78-7130-5C64-FE8A7F0A2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5C62C-E34E-01FD-73A4-212B7050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E3255A-C50B-0E8D-31BA-2FF36613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11F830-086D-235D-A262-838B8B47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465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7812-37B1-01A6-B355-CE5F4B39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EEAE0-C3A8-ED52-F566-D113D66D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17368-F6F4-DF54-2422-1DCC7DA0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13E1E-91B2-57A0-1B84-479C501D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047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0B21D-7222-9A4A-09D2-17F66028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7D7D9-C8A5-AFF1-22F3-41F5E427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70FD-AF67-C797-018B-FB4A13B3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883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934F-14AB-5FD6-034F-FB84EC59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42882-3F6B-17C2-82BA-0C944A36A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2E8CB-CC4B-0D68-BEC8-0E06A5180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3D2D7-5FCC-3B1D-61DC-D5C0047E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AB2D0-F88A-AB19-577F-5A46837E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B6EE8-FB49-219B-AFB9-B1D78A1C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334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B0E6-02C6-C3BF-DBCD-3196A184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F657D-EEC2-4070-5B58-D199FA0BA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870B5-CCBA-FE4E-8B5A-AB2FC1728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1B608-672F-3EFD-D284-8432569E9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751B9-F84B-EC14-4CA0-F8175E18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FBD74-1424-E0CE-5009-EADCBE7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372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46F6E-786B-ABC2-F5AE-83452666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41B38-2682-02AC-4A8D-BADB321F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FA922-6372-7232-14E2-708AE49FE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20CE8-0E79-A8A9-84F2-F2318C138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39240-84B1-1231-E35B-F4A6DDCF3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20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3887F-38A4-45C4-9D56-E7DDB88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1F2FE-D996-41D7-8212-6FD288BEF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2A096-BA9F-41EB-81F2-96C6858ED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85706-66F9-4639-BF32-A6B0F367D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60464-A84A-46C9-9CD6-0EF9F7C3E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3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792480" y="841772"/>
            <a:ext cx="6766560" cy="3268674"/>
          </a:xfrm>
          <a:prstGeom prst="rect">
            <a:avLst/>
          </a:prstGeom>
        </p:spPr>
        <p:txBody>
          <a:bodyPr spcFirstLastPara="1" wrap="square" lIns="91425" tIns="91425" rIns="91425" bIns="91425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10"/>
              <a:t>Matthew Archer</a:t>
            </a:r>
            <a:br>
              <a:rPr lang="en-US" sz="4610"/>
            </a:br>
            <a:r>
              <a:rPr lang="en-US" sz="4610"/>
              <a:t> Eagle Scout Project Report  </a:t>
            </a:r>
            <a:endParaRPr lang="en-US" sz="461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a dog on a dock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9D0AA07D-790E-1174-AD2E-EA959221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721157" cy="3628209"/>
          </a:xfrm>
          <a:prstGeom prst="rect">
            <a:avLst/>
          </a:prstGeom>
        </p:spPr>
      </p:pic>
      <p:pic>
        <p:nvPicPr>
          <p:cNvPr id="9" name="Picture 8" descr="A person holding a fish&#10;&#10;Description automatically generated with medium confidence">
            <a:extLst>
              <a:ext uri="{FF2B5EF4-FFF2-40B4-BE49-F238E27FC236}">
                <a16:creationId xmlns:a16="http://schemas.microsoft.com/office/drawing/2014/main" id="{8611484B-4A18-58BC-7C40-6B433282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57" y="0"/>
            <a:ext cx="2721158" cy="3628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E3CD7-F4B5-7E6D-33FE-84E0B27CCC4F}"/>
              </a:ext>
            </a:extLst>
          </p:cNvPr>
          <p:cNvSpPr txBox="1"/>
          <p:nvPr/>
        </p:nvSpPr>
        <p:spPr>
          <a:xfrm>
            <a:off x="5677990" y="388399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The dock is already being enjoyed giving Shadow Lake even more to offer.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EE85F-F2AD-0A6A-09AA-A74270DCA8E4}"/>
              </a:ext>
            </a:extLst>
          </p:cNvPr>
          <p:cNvSpPr txBox="1"/>
          <p:nvPr/>
        </p:nvSpPr>
        <p:spPr>
          <a:xfrm>
            <a:off x="1073331" y="3831772"/>
            <a:ext cx="699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THANK YOU to the Conservation Commission for your support!!</a:t>
            </a:r>
          </a:p>
          <a:p>
            <a:pPr algn="ctr"/>
            <a:r>
              <a:rPr lang="en-US" sz="2000" dirty="0"/>
              <a:t>This project would not have been possible without you!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7954F8C-6030-9AAE-4A99-3996F039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224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0" y="441975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Location ofDock</a:t>
            </a:r>
            <a:endParaRPr sz="3500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1FB3B-309D-CDFF-AD89-00EEDD49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60" y="212002"/>
            <a:ext cx="8875479" cy="49924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25D8BD-4291-36FE-DFC6-84EE6D7A42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EFDE0-EF90-B822-DECF-D6D92AD9D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"/>
          <a:stretch/>
        </p:blipFill>
        <p:spPr>
          <a:xfrm>
            <a:off x="15" y="324"/>
            <a:ext cx="6086460" cy="480623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FA97A6-3F19-4EFF-B702-5C543262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1813806"/>
            <a:ext cx="2207110" cy="2655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u="sng"/>
              <a:t>Dock Site</a:t>
            </a:r>
          </a:p>
          <a:p>
            <a:pPr marL="0" indent="0">
              <a:buNone/>
            </a:pPr>
            <a:endParaRPr lang="en-US" sz="1500" u="sng"/>
          </a:p>
          <a:p>
            <a:r>
              <a:rPr lang="en-US" sz="1500"/>
              <a:t>Red T shows approximate placement of dock</a:t>
            </a:r>
          </a:p>
          <a:p>
            <a:r>
              <a:rPr lang="en-US" sz="1500"/>
              <a:t>Red Xs show brush to be cleared.</a:t>
            </a:r>
          </a:p>
          <a:p>
            <a:pPr marL="0" indent="0">
              <a:buNone/>
            </a:pPr>
            <a:endParaRPr lang="en-US" sz="15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806556"/>
            <a:ext cx="9143999" cy="3429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806556"/>
            <a:ext cx="6086475" cy="3369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B019C-E575-0075-C9FD-BB577047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8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335150" y="229200"/>
            <a:ext cx="43092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latin typeface="Impact"/>
                <a:ea typeface="Impact"/>
                <a:cs typeface="Impact"/>
                <a:sym typeface="Impact"/>
              </a:rPr>
              <a:t>Slab Construction</a:t>
            </a:r>
            <a:endParaRPr sz="2900" dirty="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" name="Picture 2" descr="A picture containing tree, outdoor, person, person">
            <a:extLst>
              <a:ext uri="{FF2B5EF4-FFF2-40B4-BE49-F238E27FC236}">
                <a16:creationId xmlns:a16="http://schemas.microsoft.com/office/drawing/2014/main" id="{563A92DF-8542-A125-CF0B-F4CB63A87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14" y="505097"/>
            <a:ext cx="3435419" cy="4580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7F64E-46F4-B9AF-BBF0-7C17B7CA4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46" y="955464"/>
            <a:ext cx="3144753" cy="41880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469CF-10B6-14C9-37D4-319CC1662C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45C692-D166-BE44-F5B0-5513A4FB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37" y="217029"/>
            <a:ext cx="4753779" cy="4676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52AE6D-8E51-6EE7-9129-BBC5E0369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29" y="106624"/>
            <a:ext cx="3590108" cy="4786811"/>
          </a:xfrm>
          <a:prstGeom prst="rect">
            <a:avLst/>
          </a:prstGeom>
        </p:spPr>
      </p:pic>
      <p:sp>
        <p:nvSpPr>
          <p:cNvPr id="81" name="Google Shape;81;p17"/>
          <p:cNvSpPr txBox="1"/>
          <p:nvPr/>
        </p:nvSpPr>
        <p:spPr>
          <a:xfrm>
            <a:off x="3046545" y="-110406"/>
            <a:ext cx="49236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Impact"/>
                <a:ea typeface="Impact"/>
                <a:cs typeface="Impact"/>
                <a:sym typeface="Impact"/>
              </a:rPr>
              <a:t>Dock Construction </a:t>
            </a:r>
            <a:endParaRPr sz="320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80508-6D96-6D84-7E02-729AF6E49D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EE48E-CAC6-D38B-29B6-B5147E19A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72" r="2" b="1238"/>
          <a:stretch/>
        </p:blipFill>
        <p:spPr>
          <a:xfrm>
            <a:off x="241298" y="417891"/>
            <a:ext cx="4251513" cy="4307714"/>
          </a:xfrm>
          <a:prstGeom prst="rect">
            <a:avLst/>
          </a:prstGeom>
        </p:spPr>
      </p:pic>
      <p:pic>
        <p:nvPicPr>
          <p:cNvPr id="5" name="Picture 4" descr="A picture containing outdoor, water, tree, sky&#10;&#10;Description automatically generated">
            <a:extLst>
              <a:ext uri="{FF2B5EF4-FFF2-40B4-BE49-F238E27FC236}">
                <a16:creationId xmlns:a16="http://schemas.microsoft.com/office/drawing/2014/main" id="{6DEA4A11-480C-1ADB-F862-845D70417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78" r="-2" b="3113"/>
          <a:stretch/>
        </p:blipFill>
        <p:spPr>
          <a:xfrm>
            <a:off x="4646531" y="417891"/>
            <a:ext cx="4256170" cy="43077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1203C9-E520-B922-67BA-0F0D7F6061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613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D8F6C-DB63-B0C6-511E-AF3C3ED2E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" r="1" b="1"/>
          <a:stretch/>
        </p:blipFill>
        <p:spPr>
          <a:xfrm>
            <a:off x="0" y="0"/>
            <a:ext cx="457064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2B9E9-72E4-BF97-22A3-A27FDA1BB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" r="1" b="1"/>
          <a:stretch/>
        </p:blipFill>
        <p:spPr>
          <a:xfrm>
            <a:off x="4572000" y="10"/>
            <a:ext cx="4572000" cy="5143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A331E-509E-9CC9-85B6-7E28A88FDAC4}"/>
              </a:ext>
            </a:extLst>
          </p:cNvPr>
          <p:cNvSpPr txBox="1"/>
          <p:nvPr/>
        </p:nvSpPr>
        <p:spPr>
          <a:xfrm>
            <a:off x="-261258" y="-87087"/>
            <a:ext cx="4005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masis MT Pro Black" panose="02040A04050005020304" pitchFamily="18" charset="0"/>
              </a:rPr>
              <a:t>COMPLETED DOCK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B456DB-2C4A-B1C2-73C3-F428B8BFAE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169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4850D-E2E1-823D-E81B-3F6A7D98AC21}"/>
              </a:ext>
            </a:extLst>
          </p:cNvPr>
          <p:cNvSpPr txBox="1"/>
          <p:nvPr/>
        </p:nvSpPr>
        <p:spPr>
          <a:xfrm>
            <a:off x="4775595" y="546498"/>
            <a:ext cx="3738610" cy="236781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>
                <a:latin typeface="+mj-lt"/>
                <a:ea typeface="+mj-ea"/>
                <a:cs typeface="+mj-cs"/>
              </a:rPr>
              <a:t>View of dock showing concrete slab and ramp.</a:t>
            </a:r>
          </a:p>
        </p:txBody>
      </p:sp>
      <p:pic>
        <p:nvPicPr>
          <p:cNvPr id="5" name="Picture 4" descr="A picture containing outdoor, water, tree, grass&#10;&#10;Description automatically generated">
            <a:extLst>
              <a:ext uri="{FF2B5EF4-FFF2-40B4-BE49-F238E27FC236}">
                <a16:creationId xmlns:a16="http://schemas.microsoft.com/office/drawing/2014/main" id="{4DE31D79-15B4-A923-6246-041778FF0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7" r="2" b="10558"/>
          <a:stretch/>
        </p:blipFill>
        <p:spPr>
          <a:xfrm>
            <a:off x="20" y="10"/>
            <a:ext cx="4504114" cy="51434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038EC-DD5C-9741-5AEB-AD9D9E4615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276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Final Cost to the Conservation Commission</a:t>
            </a:r>
            <a:endParaRPr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spcBef>
                <a:spcPts val="1600"/>
              </a:spcBef>
              <a:spcAft>
                <a:spcPts val="1600"/>
              </a:spcAft>
            </a:pPr>
            <a:r>
              <a:rPr lang="en" sz="2900" dirty="0">
                <a:solidFill>
                  <a:srgbClr val="000000"/>
                </a:solidFill>
              </a:rPr>
              <a:t>Approved for $1250.00</a:t>
            </a:r>
          </a:p>
          <a:p>
            <a:pPr indent="-457200">
              <a:spcBef>
                <a:spcPts val="1600"/>
              </a:spcBef>
              <a:spcAft>
                <a:spcPts val="1600"/>
              </a:spcAft>
            </a:pPr>
            <a:r>
              <a:rPr lang="en" sz="2900" dirty="0">
                <a:solidFill>
                  <a:srgbClr val="000000"/>
                </a:solidFill>
              </a:rPr>
              <a:t>Final Cost: $1,080.11</a:t>
            </a:r>
            <a:endParaRPr sz="29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71E71-9528-6A17-1F4A-10527BE7C7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100</Words>
  <Application>Microsoft Office PowerPoint</Application>
  <PresentationFormat>On-screen Show (16:9)</PresentationFormat>
  <Paragraphs>25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Amasis MT Pro Black</vt:lpstr>
      <vt:lpstr>Arial</vt:lpstr>
      <vt:lpstr>Calibri</vt:lpstr>
      <vt:lpstr>Calibri Light</vt:lpstr>
      <vt:lpstr>Impact</vt:lpstr>
      <vt:lpstr>Wingdings</vt:lpstr>
      <vt:lpstr>Office Theme</vt:lpstr>
      <vt:lpstr>1_Office Theme</vt:lpstr>
      <vt:lpstr>Matthew Archer  Eagle Scout Project Report  </vt:lpstr>
      <vt:lpstr>Location ofDock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Cost to the Conservation Commission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Joe Archer Eagle Scout Project Report</dc:title>
  <dc:creator>Ann-Margaret Archer</dc:creator>
  <cp:lastModifiedBy>Ann-Margaret Archer</cp:lastModifiedBy>
  <cp:revision>1</cp:revision>
  <cp:lastPrinted>2023-07-23T20:10:43Z</cp:lastPrinted>
  <dcterms:modified xsi:type="dcterms:W3CDTF">2023-07-23T20:14:19Z</dcterms:modified>
</cp:coreProperties>
</file>